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80" r:id="rId2"/>
    <p:sldId id="258" r:id="rId3"/>
    <p:sldId id="265" r:id="rId4"/>
    <p:sldId id="266" r:id="rId5"/>
    <p:sldId id="264" r:id="rId6"/>
    <p:sldId id="268" r:id="rId7"/>
    <p:sldId id="269" r:id="rId8"/>
    <p:sldId id="259" r:id="rId9"/>
    <p:sldId id="257" r:id="rId10"/>
    <p:sldId id="260" r:id="rId11"/>
    <p:sldId id="267" r:id="rId12"/>
    <p:sldId id="277" r:id="rId13"/>
    <p:sldId id="256" r:id="rId14"/>
    <p:sldId id="261" r:id="rId15"/>
    <p:sldId id="274" r:id="rId16"/>
    <p:sldId id="273" r:id="rId17"/>
    <p:sldId id="276" r:id="rId18"/>
    <p:sldId id="279" r:id="rId19"/>
    <p:sldId id="282" r:id="rId20"/>
    <p:sldId id="272" r:id="rId21"/>
    <p:sldId id="271" r:id="rId22"/>
    <p:sldId id="270" r:id="rId23"/>
    <p:sldId id="283" r:id="rId24"/>
  </p:sldIdLst>
  <p:sldSz cx="12192000" cy="6858000"/>
  <p:notesSz cx="6797675" cy="992822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tiago Gonzalez Serrano" initials="SGS" lastIdx="1" clrIdx="0">
    <p:extLst>
      <p:ext uri="{19B8F6BF-5375-455C-9EA6-DF929625EA0E}">
        <p15:presenceInfo xmlns:p15="http://schemas.microsoft.com/office/powerpoint/2012/main" userId="S-1-5-21-925108543-1106019009-1327802811-118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2-20T07:43:07.461" idx="1">
    <p:pos x="7148" y="1347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EE91A9-CFF8-4B5B-99C9-C6E372B0F1A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76A3497-754D-4910-B8DE-0E55AB2F76C4}">
      <dgm:prSet phldrT="[Texto]" custT="1"/>
      <dgm:spPr>
        <a:solidFill>
          <a:srgbClr val="92D050"/>
        </a:solidFill>
        <a:ln>
          <a:noFill/>
        </a:ln>
      </dgm:spPr>
      <dgm:t>
        <a:bodyPr/>
        <a:lstStyle/>
        <a:p>
          <a:r>
            <a:rPr lang="es-ES" sz="4400" dirty="0">
              <a:latin typeface="Georgia" panose="02040502050405020303" pitchFamily="18" charset="0"/>
            </a:rPr>
            <a:t>Constitución Española </a:t>
          </a:r>
        </a:p>
      </dgm:t>
    </dgm:pt>
    <dgm:pt modelId="{C1130D35-E370-438C-9C88-E407210C006D}" type="parTrans" cxnId="{7FA030D6-4B0F-4D21-9E80-7187A8A5C119}">
      <dgm:prSet/>
      <dgm:spPr/>
      <dgm:t>
        <a:bodyPr/>
        <a:lstStyle/>
        <a:p>
          <a:endParaRPr lang="es-ES"/>
        </a:p>
      </dgm:t>
    </dgm:pt>
    <dgm:pt modelId="{8F1DC0C3-3070-426B-94B7-5C7F439EA7A5}" type="sibTrans" cxnId="{7FA030D6-4B0F-4D21-9E80-7187A8A5C119}">
      <dgm:prSet/>
      <dgm:spPr/>
      <dgm:t>
        <a:bodyPr/>
        <a:lstStyle/>
        <a:p>
          <a:endParaRPr lang="es-ES"/>
        </a:p>
      </dgm:t>
    </dgm:pt>
    <dgm:pt modelId="{574CF215-2320-4051-ADE5-D0321892D5CB}">
      <dgm:prSet phldrT="[Texto]" custT="1"/>
      <dgm:spPr>
        <a:solidFill>
          <a:srgbClr val="92D050"/>
        </a:solidFill>
      </dgm:spPr>
      <dgm:t>
        <a:bodyPr/>
        <a:lstStyle/>
        <a:p>
          <a:r>
            <a:rPr lang="es-ES" sz="3200" dirty="0">
              <a:latin typeface="Georgia" panose="02040502050405020303" pitchFamily="18" charset="0"/>
            </a:rPr>
            <a:t>Ley 30/1992 Procedimiento Administrativo </a:t>
          </a:r>
        </a:p>
      </dgm:t>
    </dgm:pt>
    <dgm:pt modelId="{A3708DAC-9FFD-4F62-98D7-6277F6759DBA}" type="parTrans" cxnId="{6EC88D5F-4177-46E7-9984-027088135AA4}">
      <dgm:prSet/>
      <dgm:spPr/>
      <dgm:t>
        <a:bodyPr/>
        <a:lstStyle/>
        <a:p>
          <a:endParaRPr lang="es-ES"/>
        </a:p>
      </dgm:t>
    </dgm:pt>
    <dgm:pt modelId="{643F668A-0CBE-4CAF-B97E-66250666F501}" type="sibTrans" cxnId="{6EC88D5F-4177-46E7-9984-027088135AA4}">
      <dgm:prSet/>
      <dgm:spPr/>
      <dgm:t>
        <a:bodyPr/>
        <a:lstStyle/>
        <a:p>
          <a:endParaRPr lang="es-ES"/>
        </a:p>
      </dgm:t>
    </dgm:pt>
    <dgm:pt modelId="{1AC9BF4C-1F2E-43A8-A926-7868F5714F41}">
      <dgm:prSet phldrT="[Texto]" custT="1"/>
      <dgm:spPr>
        <a:solidFill>
          <a:srgbClr val="92D050"/>
        </a:solidFill>
      </dgm:spPr>
      <dgm:t>
        <a:bodyPr/>
        <a:lstStyle/>
        <a:p>
          <a:r>
            <a:rPr lang="es-ES" sz="3600" dirty="0">
              <a:latin typeface="Georgia" panose="02040502050405020303" pitchFamily="18" charset="0"/>
            </a:rPr>
            <a:t>Ley 2/2011 Economía Sostenible </a:t>
          </a:r>
        </a:p>
      </dgm:t>
    </dgm:pt>
    <dgm:pt modelId="{353DFC78-FF2D-49D6-902D-53C0E3D8DC00}" type="parTrans" cxnId="{C8742D74-B08B-4298-BFBB-A51E6CFEEDD4}">
      <dgm:prSet/>
      <dgm:spPr/>
      <dgm:t>
        <a:bodyPr/>
        <a:lstStyle/>
        <a:p>
          <a:endParaRPr lang="es-ES"/>
        </a:p>
      </dgm:t>
    </dgm:pt>
    <dgm:pt modelId="{B6613E49-2841-4033-8812-76410797E396}" type="sibTrans" cxnId="{C8742D74-B08B-4298-BFBB-A51E6CFEEDD4}">
      <dgm:prSet/>
      <dgm:spPr/>
      <dgm:t>
        <a:bodyPr/>
        <a:lstStyle/>
        <a:p>
          <a:endParaRPr lang="es-ES"/>
        </a:p>
      </dgm:t>
    </dgm:pt>
    <dgm:pt modelId="{F5340318-CC02-41D9-A6DF-D89463DF7E35}">
      <dgm:prSet phldrT="[Texto]" custT="1"/>
      <dgm:spPr>
        <a:solidFill>
          <a:srgbClr val="92D050"/>
        </a:solidFill>
      </dgm:spPr>
      <dgm:t>
        <a:bodyPr/>
        <a:lstStyle/>
        <a:p>
          <a:r>
            <a:rPr lang="es-ES" sz="2600" dirty="0">
              <a:latin typeface="Georgia" panose="02040502050405020303" pitchFamily="18" charset="0"/>
            </a:rPr>
            <a:t>Ley 19/2013 Transparencia, Acceso a la Información Pública y Buen Gobierno</a:t>
          </a:r>
        </a:p>
      </dgm:t>
    </dgm:pt>
    <dgm:pt modelId="{35480FD8-67E6-41FE-B309-437E0FAB0AAE}" type="parTrans" cxnId="{614F6DC6-37F4-434B-86F0-A4F2BE98323C}">
      <dgm:prSet/>
      <dgm:spPr/>
      <dgm:t>
        <a:bodyPr/>
        <a:lstStyle/>
        <a:p>
          <a:endParaRPr lang="es-ES"/>
        </a:p>
      </dgm:t>
    </dgm:pt>
    <dgm:pt modelId="{AA21DD3D-2660-48F0-A366-0DFF5467EA63}" type="sibTrans" cxnId="{614F6DC6-37F4-434B-86F0-A4F2BE98323C}">
      <dgm:prSet/>
      <dgm:spPr/>
      <dgm:t>
        <a:bodyPr/>
        <a:lstStyle/>
        <a:p>
          <a:endParaRPr lang="es-ES"/>
        </a:p>
      </dgm:t>
    </dgm:pt>
    <dgm:pt modelId="{85279734-069B-437F-9727-74152B08FA98}">
      <dgm:prSet phldrT="[Texto]"/>
      <dgm:spPr>
        <a:solidFill>
          <a:srgbClr val="92D050"/>
        </a:solidFill>
      </dgm:spPr>
      <dgm:t>
        <a:bodyPr/>
        <a:lstStyle/>
        <a:p>
          <a:r>
            <a:rPr lang="es-ES" dirty="0">
              <a:latin typeface="Georgia" panose="02040502050405020303" pitchFamily="18" charset="0"/>
            </a:rPr>
            <a:t>Ley 1/2016, Transparencia y Buen Gobierno </a:t>
          </a:r>
        </a:p>
      </dgm:t>
    </dgm:pt>
    <dgm:pt modelId="{2B8B502B-51A0-48FC-B581-2BDD6D27ACFD}" type="parTrans" cxnId="{ACF1732B-C660-413E-9BA4-9851C3C48A53}">
      <dgm:prSet/>
      <dgm:spPr/>
      <dgm:t>
        <a:bodyPr/>
        <a:lstStyle/>
        <a:p>
          <a:endParaRPr lang="es-ES"/>
        </a:p>
      </dgm:t>
    </dgm:pt>
    <dgm:pt modelId="{7D6597A5-4200-45F2-98C4-518A4007325F}" type="sibTrans" cxnId="{ACF1732B-C660-413E-9BA4-9851C3C48A53}">
      <dgm:prSet/>
      <dgm:spPr/>
      <dgm:t>
        <a:bodyPr/>
        <a:lstStyle/>
        <a:p>
          <a:endParaRPr lang="es-ES"/>
        </a:p>
      </dgm:t>
    </dgm:pt>
    <dgm:pt modelId="{C02D9927-1FB6-432C-B67E-69287EA4E57E}">
      <dgm:prSet custT="1"/>
      <dgm:spPr>
        <a:solidFill>
          <a:srgbClr val="92D050"/>
        </a:solidFill>
      </dgm:spPr>
      <dgm:t>
        <a:bodyPr/>
        <a:lstStyle/>
        <a:p>
          <a:r>
            <a:rPr lang="es-ES" sz="3200" dirty="0">
              <a:latin typeface="Georgia" panose="02040502050405020303" pitchFamily="18" charset="0"/>
            </a:rPr>
            <a:t>Ley 27/2006 acceso Información Ambiental </a:t>
          </a:r>
        </a:p>
      </dgm:t>
    </dgm:pt>
    <dgm:pt modelId="{96879DF9-0174-4830-BFA4-E5195B15F81F}" type="parTrans" cxnId="{92DBC604-4FF0-4EE5-8D56-21B749DDFBD9}">
      <dgm:prSet/>
      <dgm:spPr/>
      <dgm:t>
        <a:bodyPr/>
        <a:lstStyle/>
        <a:p>
          <a:endParaRPr lang="es-ES"/>
        </a:p>
      </dgm:t>
    </dgm:pt>
    <dgm:pt modelId="{BDD28DFF-2510-4F37-ABD0-4D7E4E0C6BD1}" type="sibTrans" cxnId="{92DBC604-4FF0-4EE5-8D56-21B749DDFBD9}">
      <dgm:prSet/>
      <dgm:spPr/>
      <dgm:t>
        <a:bodyPr/>
        <a:lstStyle/>
        <a:p>
          <a:endParaRPr lang="es-ES"/>
        </a:p>
      </dgm:t>
    </dgm:pt>
    <dgm:pt modelId="{8CB398F8-9E49-454E-8FB7-38EE77F94450}" type="pres">
      <dgm:prSet presAssocID="{36EE91A9-CFF8-4B5B-99C9-C6E372B0F1A2}" presName="diagram" presStyleCnt="0">
        <dgm:presLayoutVars>
          <dgm:dir/>
          <dgm:resizeHandles val="exact"/>
        </dgm:presLayoutVars>
      </dgm:prSet>
      <dgm:spPr/>
    </dgm:pt>
    <dgm:pt modelId="{3FC4B3B6-5230-4536-B166-FB2DEC727172}" type="pres">
      <dgm:prSet presAssocID="{676A3497-754D-4910-B8DE-0E55AB2F76C4}" presName="node" presStyleLbl="node1" presStyleIdx="0" presStyleCnt="6" custScaleX="115808">
        <dgm:presLayoutVars>
          <dgm:bulletEnabled val="1"/>
        </dgm:presLayoutVars>
      </dgm:prSet>
      <dgm:spPr/>
    </dgm:pt>
    <dgm:pt modelId="{D0320C59-391F-4337-8C5B-3893472B323C}" type="pres">
      <dgm:prSet presAssocID="{8F1DC0C3-3070-426B-94B7-5C7F439EA7A5}" presName="sibTrans" presStyleCnt="0"/>
      <dgm:spPr/>
    </dgm:pt>
    <dgm:pt modelId="{CA54D4A8-8F7D-405E-9E0E-F23FC07054B3}" type="pres">
      <dgm:prSet presAssocID="{574CF215-2320-4051-ADE5-D0321892D5CB}" presName="node" presStyleLbl="node1" presStyleIdx="1" presStyleCnt="6">
        <dgm:presLayoutVars>
          <dgm:bulletEnabled val="1"/>
        </dgm:presLayoutVars>
      </dgm:prSet>
      <dgm:spPr/>
    </dgm:pt>
    <dgm:pt modelId="{D711B0C2-A98C-4FEA-B57B-E71BD6584CA4}" type="pres">
      <dgm:prSet presAssocID="{643F668A-0CBE-4CAF-B97E-66250666F501}" presName="sibTrans" presStyleCnt="0"/>
      <dgm:spPr/>
    </dgm:pt>
    <dgm:pt modelId="{E22B0E73-C562-48AE-A25B-80ABBC586ABC}" type="pres">
      <dgm:prSet presAssocID="{C02D9927-1FB6-432C-B67E-69287EA4E57E}" presName="node" presStyleLbl="node1" presStyleIdx="2" presStyleCnt="6">
        <dgm:presLayoutVars>
          <dgm:bulletEnabled val="1"/>
        </dgm:presLayoutVars>
      </dgm:prSet>
      <dgm:spPr/>
    </dgm:pt>
    <dgm:pt modelId="{5E503855-B2F8-4BD9-BA6B-D8E2C92E697E}" type="pres">
      <dgm:prSet presAssocID="{BDD28DFF-2510-4F37-ABD0-4D7E4E0C6BD1}" presName="sibTrans" presStyleCnt="0"/>
      <dgm:spPr/>
    </dgm:pt>
    <dgm:pt modelId="{C59E604A-4BB7-42D0-9D0F-BD25A4BB7333}" type="pres">
      <dgm:prSet presAssocID="{1AC9BF4C-1F2E-43A8-A926-7868F5714F41}" presName="node" presStyleLbl="node1" presStyleIdx="3" presStyleCnt="6" custScaleX="106336">
        <dgm:presLayoutVars>
          <dgm:bulletEnabled val="1"/>
        </dgm:presLayoutVars>
      </dgm:prSet>
      <dgm:spPr/>
    </dgm:pt>
    <dgm:pt modelId="{A7D6AEE9-51E4-409C-A082-6A927B5FF9F5}" type="pres">
      <dgm:prSet presAssocID="{B6613E49-2841-4033-8812-76410797E396}" presName="sibTrans" presStyleCnt="0"/>
      <dgm:spPr/>
    </dgm:pt>
    <dgm:pt modelId="{2A5E44F7-CC4B-4417-8922-0DA148880673}" type="pres">
      <dgm:prSet presAssocID="{F5340318-CC02-41D9-A6DF-D89463DF7E35}" presName="node" presStyleLbl="node1" presStyleIdx="4" presStyleCnt="6" custScaleX="116587">
        <dgm:presLayoutVars>
          <dgm:bulletEnabled val="1"/>
        </dgm:presLayoutVars>
      </dgm:prSet>
      <dgm:spPr/>
    </dgm:pt>
    <dgm:pt modelId="{A5077622-5566-4E71-AECB-A727E4FDFBF3}" type="pres">
      <dgm:prSet presAssocID="{AA21DD3D-2660-48F0-A366-0DFF5467EA63}" presName="sibTrans" presStyleCnt="0"/>
      <dgm:spPr/>
    </dgm:pt>
    <dgm:pt modelId="{BD2C227F-88B4-4C48-8449-8F817742175B}" type="pres">
      <dgm:prSet presAssocID="{85279734-069B-437F-9727-74152B08FA98}" presName="node" presStyleLbl="node1" presStyleIdx="5" presStyleCnt="6">
        <dgm:presLayoutVars>
          <dgm:bulletEnabled val="1"/>
        </dgm:presLayoutVars>
      </dgm:prSet>
      <dgm:spPr/>
    </dgm:pt>
  </dgm:ptLst>
  <dgm:cxnLst>
    <dgm:cxn modelId="{24BFD202-D026-4168-A3CD-8C4E715B5BA6}" type="presOf" srcId="{574CF215-2320-4051-ADE5-D0321892D5CB}" destId="{CA54D4A8-8F7D-405E-9E0E-F23FC07054B3}" srcOrd="0" destOrd="0" presId="urn:microsoft.com/office/officeart/2005/8/layout/default"/>
    <dgm:cxn modelId="{92DBC604-4FF0-4EE5-8D56-21B749DDFBD9}" srcId="{36EE91A9-CFF8-4B5B-99C9-C6E372B0F1A2}" destId="{C02D9927-1FB6-432C-B67E-69287EA4E57E}" srcOrd="2" destOrd="0" parTransId="{96879DF9-0174-4830-BFA4-E5195B15F81F}" sibTransId="{BDD28DFF-2510-4F37-ABD0-4D7E4E0C6BD1}"/>
    <dgm:cxn modelId="{ACF1732B-C660-413E-9BA4-9851C3C48A53}" srcId="{36EE91A9-CFF8-4B5B-99C9-C6E372B0F1A2}" destId="{85279734-069B-437F-9727-74152B08FA98}" srcOrd="5" destOrd="0" parTransId="{2B8B502B-51A0-48FC-B581-2BDD6D27ACFD}" sibTransId="{7D6597A5-4200-45F2-98C4-518A4007325F}"/>
    <dgm:cxn modelId="{6EC88D5F-4177-46E7-9984-027088135AA4}" srcId="{36EE91A9-CFF8-4B5B-99C9-C6E372B0F1A2}" destId="{574CF215-2320-4051-ADE5-D0321892D5CB}" srcOrd="1" destOrd="0" parTransId="{A3708DAC-9FFD-4F62-98D7-6277F6759DBA}" sibTransId="{643F668A-0CBE-4CAF-B97E-66250666F501}"/>
    <dgm:cxn modelId="{C8742D74-B08B-4298-BFBB-A51E6CFEEDD4}" srcId="{36EE91A9-CFF8-4B5B-99C9-C6E372B0F1A2}" destId="{1AC9BF4C-1F2E-43A8-A926-7868F5714F41}" srcOrd="3" destOrd="0" parTransId="{353DFC78-FF2D-49D6-902D-53C0E3D8DC00}" sibTransId="{B6613E49-2841-4033-8812-76410797E396}"/>
    <dgm:cxn modelId="{89602191-1721-4E8F-8510-1CFBB08AB9C4}" type="presOf" srcId="{36EE91A9-CFF8-4B5B-99C9-C6E372B0F1A2}" destId="{8CB398F8-9E49-454E-8FB7-38EE77F94450}" srcOrd="0" destOrd="0" presId="urn:microsoft.com/office/officeart/2005/8/layout/default"/>
    <dgm:cxn modelId="{933D15C3-CB16-45FC-B5EC-31A1B546870C}" type="presOf" srcId="{85279734-069B-437F-9727-74152B08FA98}" destId="{BD2C227F-88B4-4C48-8449-8F817742175B}" srcOrd="0" destOrd="0" presId="urn:microsoft.com/office/officeart/2005/8/layout/default"/>
    <dgm:cxn modelId="{614F6DC6-37F4-434B-86F0-A4F2BE98323C}" srcId="{36EE91A9-CFF8-4B5B-99C9-C6E372B0F1A2}" destId="{F5340318-CC02-41D9-A6DF-D89463DF7E35}" srcOrd="4" destOrd="0" parTransId="{35480FD8-67E6-41FE-B309-437E0FAB0AAE}" sibTransId="{AA21DD3D-2660-48F0-A366-0DFF5467EA63}"/>
    <dgm:cxn modelId="{1FAB0AC8-DC33-466C-83D9-BFA7739AC8A5}" type="presOf" srcId="{C02D9927-1FB6-432C-B67E-69287EA4E57E}" destId="{E22B0E73-C562-48AE-A25B-80ABBC586ABC}" srcOrd="0" destOrd="0" presId="urn:microsoft.com/office/officeart/2005/8/layout/default"/>
    <dgm:cxn modelId="{3A8E36CC-7180-4C2E-9FBE-AF77B80BEC15}" type="presOf" srcId="{F5340318-CC02-41D9-A6DF-D89463DF7E35}" destId="{2A5E44F7-CC4B-4417-8922-0DA148880673}" srcOrd="0" destOrd="0" presId="urn:microsoft.com/office/officeart/2005/8/layout/default"/>
    <dgm:cxn modelId="{7FA030D6-4B0F-4D21-9E80-7187A8A5C119}" srcId="{36EE91A9-CFF8-4B5B-99C9-C6E372B0F1A2}" destId="{676A3497-754D-4910-B8DE-0E55AB2F76C4}" srcOrd="0" destOrd="0" parTransId="{C1130D35-E370-438C-9C88-E407210C006D}" sibTransId="{8F1DC0C3-3070-426B-94B7-5C7F439EA7A5}"/>
    <dgm:cxn modelId="{E3E7EFDE-F32D-4284-B08D-DE74697E7757}" type="presOf" srcId="{1AC9BF4C-1F2E-43A8-A926-7868F5714F41}" destId="{C59E604A-4BB7-42D0-9D0F-BD25A4BB7333}" srcOrd="0" destOrd="0" presId="urn:microsoft.com/office/officeart/2005/8/layout/default"/>
    <dgm:cxn modelId="{5F81CFE8-7DA8-42C4-9D00-0C5BAC677392}" type="presOf" srcId="{676A3497-754D-4910-B8DE-0E55AB2F76C4}" destId="{3FC4B3B6-5230-4536-B166-FB2DEC727172}" srcOrd="0" destOrd="0" presId="urn:microsoft.com/office/officeart/2005/8/layout/default"/>
    <dgm:cxn modelId="{38AEDFE5-8FD7-42AC-BE07-38E69B7FA4E0}" type="presParOf" srcId="{8CB398F8-9E49-454E-8FB7-38EE77F94450}" destId="{3FC4B3B6-5230-4536-B166-FB2DEC727172}" srcOrd="0" destOrd="0" presId="urn:microsoft.com/office/officeart/2005/8/layout/default"/>
    <dgm:cxn modelId="{7BC25C42-B7C7-4D8D-B1F3-F7497F40A9E5}" type="presParOf" srcId="{8CB398F8-9E49-454E-8FB7-38EE77F94450}" destId="{D0320C59-391F-4337-8C5B-3893472B323C}" srcOrd="1" destOrd="0" presId="urn:microsoft.com/office/officeart/2005/8/layout/default"/>
    <dgm:cxn modelId="{E6E08B10-B692-4CF5-A680-0F651CC06935}" type="presParOf" srcId="{8CB398F8-9E49-454E-8FB7-38EE77F94450}" destId="{CA54D4A8-8F7D-405E-9E0E-F23FC07054B3}" srcOrd="2" destOrd="0" presId="urn:microsoft.com/office/officeart/2005/8/layout/default"/>
    <dgm:cxn modelId="{A51ED79B-33EA-4EDC-89DD-9139B278B4FD}" type="presParOf" srcId="{8CB398F8-9E49-454E-8FB7-38EE77F94450}" destId="{D711B0C2-A98C-4FEA-B57B-E71BD6584CA4}" srcOrd="3" destOrd="0" presId="urn:microsoft.com/office/officeart/2005/8/layout/default"/>
    <dgm:cxn modelId="{CEF336F0-013E-4612-8665-BA1E7A078CFC}" type="presParOf" srcId="{8CB398F8-9E49-454E-8FB7-38EE77F94450}" destId="{E22B0E73-C562-48AE-A25B-80ABBC586ABC}" srcOrd="4" destOrd="0" presId="urn:microsoft.com/office/officeart/2005/8/layout/default"/>
    <dgm:cxn modelId="{F778CD97-461F-443F-9973-C3B59068B8A9}" type="presParOf" srcId="{8CB398F8-9E49-454E-8FB7-38EE77F94450}" destId="{5E503855-B2F8-4BD9-BA6B-D8E2C92E697E}" srcOrd="5" destOrd="0" presId="urn:microsoft.com/office/officeart/2005/8/layout/default"/>
    <dgm:cxn modelId="{B2EE51D5-9E7B-4E46-93B6-924ADA0DB78B}" type="presParOf" srcId="{8CB398F8-9E49-454E-8FB7-38EE77F94450}" destId="{C59E604A-4BB7-42D0-9D0F-BD25A4BB7333}" srcOrd="6" destOrd="0" presId="urn:microsoft.com/office/officeart/2005/8/layout/default"/>
    <dgm:cxn modelId="{BA6B7D07-0A08-4667-B52D-6E08D4515D74}" type="presParOf" srcId="{8CB398F8-9E49-454E-8FB7-38EE77F94450}" destId="{A7D6AEE9-51E4-409C-A082-6A927B5FF9F5}" srcOrd="7" destOrd="0" presId="urn:microsoft.com/office/officeart/2005/8/layout/default"/>
    <dgm:cxn modelId="{76F6D405-AFB0-4C3B-9A9E-67D2AEDA1BE6}" type="presParOf" srcId="{8CB398F8-9E49-454E-8FB7-38EE77F94450}" destId="{2A5E44F7-CC4B-4417-8922-0DA148880673}" srcOrd="8" destOrd="0" presId="urn:microsoft.com/office/officeart/2005/8/layout/default"/>
    <dgm:cxn modelId="{C7A6AA1E-3D2E-414A-8007-69F857BAF732}" type="presParOf" srcId="{8CB398F8-9E49-454E-8FB7-38EE77F94450}" destId="{A5077622-5566-4E71-AECB-A727E4FDFBF3}" srcOrd="9" destOrd="0" presId="urn:microsoft.com/office/officeart/2005/8/layout/default"/>
    <dgm:cxn modelId="{05E78FE2-2506-4B92-9FD7-9D3B706ACE4B}" type="presParOf" srcId="{8CB398F8-9E49-454E-8FB7-38EE77F94450}" destId="{BD2C227F-88B4-4C48-8449-8F817742175B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5899C4A-6EA7-4EE7-994F-5E599951F4F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BCAD9A0-4FE6-4B59-9BEF-F32126E40E9F}">
      <dgm:prSet/>
      <dgm:spPr>
        <a:solidFill>
          <a:srgbClr val="92D050"/>
        </a:solidFill>
      </dgm:spPr>
      <dgm:t>
        <a:bodyPr/>
        <a:lstStyle/>
        <a:p>
          <a:r>
            <a:rPr lang="es-ES" dirty="0">
              <a:latin typeface="Georgia" panose="02040502050405020303" pitchFamily="18" charset="0"/>
            </a:rPr>
            <a:t>Contenidos o documentos, cualquiera que sea su formato o soporte, que consten en poder de alguno de los sujetos incluidos en el ámbito de aplicación de esta ley y que fueran elaborados o adquiridos en ejercicio de su función</a:t>
          </a:r>
          <a:endParaRPr lang="es-ES" dirty="0"/>
        </a:p>
      </dgm:t>
    </dgm:pt>
    <dgm:pt modelId="{0CF6EF7D-D9B3-45FD-B631-5C57B279FFB2}" type="parTrans" cxnId="{C07F485C-32EE-41C0-B879-FA85250F446E}">
      <dgm:prSet/>
      <dgm:spPr/>
      <dgm:t>
        <a:bodyPr/>
        <a:lstStyle/>
        <a:p>
          <a:endParaRPr lang="es-ES"/>
        </a:p>
      </dgm:t>
    </dgm:pt>
    <dgm:pt modelId="{D87952ED-A610-4769-968C-298738A916B4}" type="sibTrans" cxnId="{C07F485C-32EE-41C0-B879-FA85250F446E}">
      <dgm:prSet/>
      <dgm:spPr/>
      <dgm:t>
        <a:bodyPr/>
        <a:lstStyle/>
        <a:p>
          <a:endParaRPr lang="es-ES"/>
        </a:p>
      </dgm:t>
    </dgm:pt>
    <dgm:pt modelId="{4F90A583-6A0C-4F9C-B57C-8A6E9F0A8F9A}" type="pres">
      <dgm:prSet presAssocID="{95899C4A-6EA7-4EE7-994F-5E599951F4F7}" presName="diagram" presStyleCnt="0">
        <dgm:presLayoutVars>
          <dgm:dir/>
          <dgm:resizeHandles val="exact"/>
        </dgm:presLayoutVars>
      </dgm:prSet>
      <dgm:spPr/>
    </dgm:pt>
    <dgm:pt modelId="{71918C9E-9927-4FEA-B8D1-067CC72041ED}" type="pres">
      <dgm:prSet presAssocID="{7BCAD9A0-4FE6-4B59-9BEF-F32126E40E9F}" presName="node" presStyleLbl="node1" presStyleIdx="0" presStyleCnt="1" custScaleY="62019">
        <dgm:presLayoutVars>
          <dgm:bulletEnabled val="1"/>
        </dgm:presLayoutVars>
      </dgm:prSet>
      <dgm:spPr/>
    </dgm:pt>
  </dgm:ptLst>
  <dgm:cxnLst>
    <dgm:cxn modelId="{C07F485C-32EE-41C0-B879-FA85250F446E}" srcId="{95899C4A-6EA7-4EE7-994F-5E599951F4F7}" destId="{7BCAD9A0-4FE6-4B59-9BEF-F32126E40E9F}" srcOrd="0" destOrd="0" parTransId="{0CF6EF7D-D9B3-45FD-B631-5C57B279FFB2}" sibTransId="{D87952ED-A610-4769-968C-298738A916B4}"/>
    <dgm:cxn modelId="{E39C9562-3947-42E1-A849-E79342A11F3C}" type="presOf" srcId="{7BCAD9A0-4FE6-4B59-9BEF-F32126E40E9F}" destId="{71918C9E-9927-4FEA-B8D1-067CC72041ED}" srcOrd="0" destOrd="0" presId="urn:microsoft.com/office/officeart/2005/8/layout/default"/>
    <dgm:cxn modelId="{A0446243-30CD-44A9-9595-3425DD87F8E4}" type="presOf" srcId="{95899C4A-6EA7-4EE7-994F-5E599951F4F7}" destId="{4F90A583-6A0C-4F9C-B57C-8A6E9F0A8F9A}" srcOrd="0" destOrd="0" presId="urn:microsoft.com/office/officeart/2005/8/layout/default"/>
    <dgm:cxn modelId="{C6455827-8F9D-4CCE-85AF-5F2269317940}" type="presParOf" srcId="{4F90A583-6A0C-4F9C-B57C-8A6E9F0A8F9A}" destId="{71918C9E-9927-4FEA-B8D1-067CC72041ED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949C11F-8959-4039-853C-8FF92B01DD5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2502EA06-BCC4-4A4D-BFED-58AD5F44A8A5}">
      <dgm:prSet custT="1"/>
      <dgm:spPr>
        <a:solidFill>
          <a:srgbClr val="92D050"/>
        </a:solidFill>
      </dgm:spPr>
      <dgm:t>
        <a:bodyPr/>
        <a:lstStyle/>
        <a:p>
          <a:r>
            <a:rPr lang="es-ES" sz="2400" b="1" dirty="0">
              <a:latin typeface="Georgia" panose="02040502050405020303" pitchFamily="18" charset="0"/>
            </a:rPr>
            <a:t>Utilización de la información </a:t>
          </a:r>
          <a:r>
            <a:rPr lang="es-ES" sz="2400" dirty="0">
              <a:latin typeface="Georgia" panose="02040502050405020303" pitchFamily="18" charset="0"/>
            </a:rPr>
            <a:t> sin necesidad de autorización previa y sin  limitaciones</a:t>
          </a:r>
          <a:r>
            <a:rPr lang="es-ES" sz="2000" dirty="0">
              <a:latin typeface="Georgia" panose="02040502050405020303" pitchFamily="18" charset="0"/>
            </a:rPr>
            <a:t>.</a:t>
          </a:r>
        </a:p>
      </dgm:t>
    </dgm:pt>
    <dgm:pt modelId="{05CA5E62-24F2-4F7F-AD93-7A768D1A0F56}" type="parTrans" cxnId="{74334EAD-445F-427E-BB95-BC1F87211F21}">
      <dgm:prSet/>
      <dgm:spPr/>
      <dgm:t>
        <a:bodyPr/>
        <a:lstStyle/>
        <a:p>
          <a:endParaRPr lang="es-ES"/>
        </a:p>
      </dgm:t>
    </dgm:pt>
    <dgm:pt modelId="{F5AF4689-C0E7-4A1C-B6E0-D6FE4DC0F8D1}" type="sibTrans" cxnId="{74334EAD-445F-427E-BB95-BC1F87211F21}">
      <dgm:prSet/>
      <dgm:spPr/>
      <dgm:t>
        <a:bodyPr/>
        <a:lstStyle/>
        <a:p>
          <a:endParaRPr lang="es-ES"/>
        </a:p>
      </dgm:t>
    </dgm:pt>
    <dgm:pt modelId="{E1AD11CB-3C98-430B-98C9-6E3926C20D21}">
      <dgm:prSet custT="1"/>
      <dgm:spPr>
        <a:solidFill>
          <a:srgbClr val="92D050"/>
        </a:solidFill>
      </dgm:spPr>
      <dgm:t>
        <a:bodyPr/>
        <a:lstStyle/>
        <a:p>
          <a:r>
            <a:rPr lang="es-ES" sz="2400" dirty="0">
              <a:latin typeface="Georgia" panose="02040502050405020303" pitchFamily="18" charset="0"/>
            </a:rPr>
            <a:t>Recepción de la información pública en la forma en la que la solicite: </a:t>
          </a:r>
          <a:r>
            <a:rPr lang="es-ES" sz="2400" b="1" dirty="0">
              <a:latin typeface="Georgia" panose="02040502050405020303" pitchFamily="18" charset="0"/>
            </a:rPr>
            <a:t>electrónico o papel</a:t>
          </a:r>
          <a:endParaRPr lang="es-ES" sz="2400" dirty="0"/>
        </a:p>
      </dgm:t>
    </dgm:pt>
    <dgm:pt modelId="{B1DF70FA-8DFF-48A7-AF5C-FA4A3A4D031C}" type="parTrans" cxnId="{58BD5C87-6219-459A-A623-8E32A05574D8}">
      <dgm:prSet/>
      <dgm:spPr/>
      <dgm:t>
        <a:bodyPr/>
        <a:lstStyle/>
        <a:p>
          <a:endParaRPr lang="es-ES"/>
        </a:p>
      </dgm:t>
    </dgm:pt>
    <dgm:pt modelId="{3E2999A4-2FB1-40F3-9846-103D28AE9932}" type="sibTrans" cxnId="{58BD5C87-6219-459A-A623-8E32A05574D8}">
      <dgm:prSet/>
      <dgm:spPr/>
      <dgm:t>
        <a:bodyPr/>
        <a:lstStyle/>
        <a:p>
          <a:endParaRPr lang="es-ES"/>
        </a:p>
      </dgm:t>
    </dgm:pt>
    <dgm:pt modelId="{520A2972-7DD4-46A1-8A9B-A6060A207BC7}">
      <dgm:prSet custT="1"/>
      <dgm:spPr>
        <a:solidFill>
          <a:srgbClr val="92D050"/>
        </a:solidFill>
      </dgm:spPr>
      <dgm:t>
        <a:bodyPr/>
        <a:lstStyle/>
        <a:p>
          <a:r>
            <a:rPr lang="es-ES" sz="3200" dirty="0">
              <a:latin typeface="Georgia" panose="02040502050405020303" pitchFamily="18" charset="0"/>
            </a:rPr>
            <a:t>En la </a:t>
          </a:r>
          <a:r>
            <a:rPr lang="es-ES" sz="3200" b="1" dirty="0">
              <a:latin typeface="Georgia" panose="02040502050405020303" pitchFamily="18" charset="0"/>
            </a:rPr>
            <a:t>lengua oficial </a:t>
          </a:r>
          <a:r>
            <a:rPr lang="es-ES" sz="3200" dirty="0">
              <a:latin typeface="Georgia" panose="02040502050405020303" pitchFamily="18" charset="0"/>
            </a:rPr>
            <a:t>de Galicia en la que lo solicite</a:t>
          </a:r>
          <a:endParaRPr lang="es-ES" sz="3200" dirty="0"/>
        </a:p>
      </dgm:t>
    </dgm:pt>
    <dgm:pt modelId="{7DDD2C12-D402-4E6A-AB98-4C8AB22475FD}" type="parTrans" cxnId="{3D9F975D-ACE0-401E-978A-CAA2C7C9C53E}">
      <dgm:prSet/>
      <dgm:spPr/>
      <dgm:t>
        <a:bodyPr/>
        <a:lstStyle/>
        <a:p>
          <a:endParaRPr lang="es-ES"/>
        </a:p>
      </dgm:t>
    </dgm:pt>
    <dgm:pt modelId="{2032049B-38A8-4614-9FDB-A29FF49CAA9C}" type="sibTrans" cxnId="{3D9F975D-ACE0-401E-978A-CAA2C7C9C53E}">
      <dgm:prSet/>
      <dgm:spPr/>
      <dgm:t>
        <a:bodyPr/>
        <a:lstStyle/>
        <a:p>
          <a:endParaRPr lang="es-ES"/>
        </a:p>
      </dgm:t>
    </dgm:pt>
    <dgm:pt modelId="{3F5166C8-5796-488E-B234-EC9441F4797C}">
      <dgm:prSet custT="1"/>
      <dgm:spPr>
        <a:solidFill>
          <a:srgbClr val="92D050"/>
        </a:solidFill>
      </dgm:spPr>
      <dgm:t>
        <a:bodyPr/>
        <a:lstStyle/>
        <a:p>
          <a:r>
            <a:rPr lang="es-ES" sz="2800" dirty="0">
              <a:latin typeface="Georgia" panose="02040502050405020303" pitchFamily="18" charset="0"/>
            </a:rPr>
            <a:t>Derecho a </a:t>
          </a:r>
          <a:r>
            <a:rPr lang="es-ES" sz="2800" b="1" dirty="0">
              <a:latin typeface="Georgia" panose="02040502050405020303" pitchFamily="18" charset="0"/>
            </a:rPr>
            <a:t>conocer las tasas y de los precios </a:t>
          </a:r>
          <a:r>
            <a:rPr lang="es-ES" sz="2800" dirty="0">
              <a:latin typeface="Georgia" panose="02040502050405020303" pitchFamily="18" charset="0"/>
            </a:rPr>
            <a:t>sean exigibles. </a:t>
          </a:r>
        </a:p>
      </dgm:t>
    </dgm:pt>
    <dgm:pt modelId="{3A24C892-D10A-407F-A6B0-3BD2887A0A00}" type="parTrans" cxnId="{C491455D-D971-4E90-BDE2-EC6F88E46DFD}">
      <dgm:prSet/>
      <dgm:spPr/>
      <dgm:t>
        <a:bodyPr/>
        <a:lstStyle/>
        <a:p>
          <a:endParaRPr lang="es-ES"/>
        </a:p>
      </dgm:t>
    </dgm:pt>
    <dgm:pt modelId="{B61A42F5-510C-4744-978F-7DC984B4B31B}" type="sibTrans" cxnId="{C491455D-D971-4E90-BDE2-EC6F88E46DFD}">
      <dgm:prSet/>
      <dgm:spPr/>
      <dgm:t>
        <a:bodyPr/>
        <a:lstStyle/>
        <a:p>
          <a:endParaRPr lang="es-ES"/>
        </a:p>
      </dgm:t>
    </dgm:pt>
    <dgm:pt modelId="{71E8B4B6-CE11-44EF-9310-EF87083E5121}">
      <dgm:prSet/>
      <dgm:spPr>
        <a:solidFill>
          <a:srgbClr val="92D050"/>
        </a:solidFill>
      </dgm:spPr>
      <dgm:t>
        <a:bodyPr/>
        <a:lstStyle/>
        <a:p>
          <a:r>
            <a:rPr lang="es-ES" dirty="0">
              <a:latin typeface="Georgia" panose="02040502050405020303" pitchFamily="18" charset="0"/>
            </a:rPr>
            <a:t>Derecho a realizar </a:t>
          </a:r>
          <a:r>
            <a:rPr lang="es-ES" b="1" dirty="0">
              <a:latin typeface="Georgia" panose="02040502050405020303" pitchFamily="18" charset="0"/>
            </a:rPr>
            <a:t>propuestas y sugerencias</a:t>
          </a:r>
          <a:r>
            <a:rPr lang="es-ES" dirty="0">
              <a:latin typeface="Georgia" panose="02040502050405020303" pitchFamily="18" charset="0"/>
            </a:rPr>
            <a:t>.</a:t>
          </a:r>
        </a:p>
      </dgm:t>
    </dgm:pt>
    <dgm:pt modelId="{F5D530BB-830E-4457-87AB-C8A3A9D55302}" type="parTrans" cxnId="{15370FB1-BA6C-416F-8682-3698D77E05E1}">
      <dgm:prSet/>
      <dgm:spPr/>
      <dgm:t>
        <a:bodyPr/>
        <a:lstStyle/>
        <a:p>
          <a:endParaRPr lang="es-ES"/>
        </a:p>
      </dgm:t>
    </dgm:pt>
    <dgm:pt modelId="{27BDA77F-8E6C-49AE-BACB-B1D372ED59A4}" type="sibTrans" cxnId="{15370FB1-BA6C-416F-8682-3698D77E05E1}">
      <dgm:prSet/>
      <dgm:spPr/>
      <dgm:t>
        <a:bodyPr/>
        <a:lstStyle/>
        <a:p>
          <a:endParaRPr lang="es-ES"/>
        </a:p>
      </dgm:t>
    </dgm:pt>
    <dgm:pt modelId="{E4F0A113-B8BA-4FD8-AB1D-A8C1659825BA}" type="pres">
      <dgm:prSet presAssocID="{E949C11F-8959-4039-853C-8FF92B01DD57}" presName="diagram" presStyleCnt="0">
        <dgm:presLayoutVars>
          <dgm:dir/>
          <dgm:resizeHandles val="exact"/>
        </dgm:presLayoutVars>
      </dgm:prSet>
      <dgm:spPr/>
    </dgm:pt>
    <dgm:pt modelId="{9A6127D4-1DA0-4C19-BF9B-DB33980566CD}" type="pres">
      <dgm:prSet presAssocID="{2502EA06-BCC4-4A4D-BFED-58AD5F44A8A5}" presName="node" presStyleLbl="node1" presStyleIdx="0" presStyleCnt="5">
        <dgm:presLayoutVars>
          <dgm:bulletEnabled val="1"/>
        </dgm:presLayoutVars>
      </dgm:prSet>
      <dgm:spPr/>
    </dgm:pt>
    <dgm:pt modelId="{80A16531-8221-4D32-AB80-6B0CEE726B0F}" type="pres">
      <dgm:prSet presAssocID="{F5AF4689-C0E7-4A1C-B6E0-D6FE4DC0F8D1}" presName="sibTrans" presStyleCnt="0"/>
      <dgm:spPr/>
    </dgm:pt>
    <dgm:pt modelId="{EBDE44CC-B75A-4E68-A84A-B5F750991A18}" type="pres">
      <dgm:prSet presAssocID="{E1AD11CB-3C98-430B-98C9-6E3926C20D21}" presName="node" presStyleLbl="node1" presStyleIdx="1" presStyleCnt="5">
        <dgm:presLayoutVars>
          <dgm:bulletEnabled val="1"/>
        </dgm:presLayoutVars>
      </dgm:prSet>
      <dgm:spPr/>
    </dgm:pt>
    <dgm:pt modelId="{03F02193-1C2E-4D52-82BF-587C43075A28}" type="pres">
      <dgm:prSet presAssocID="{3E2999A4-2FB1-40F3-9846-103D28AE9932}" presName="sibTrans" presStyleCnt="0"/>
      <dgm:spPr/>
    </dgm:pt>
    <dgm:pt modelId="{6F1DCD14-0335-40F5-A137-D3FDA1A23E4C}" type="pres">
      <dgm:prSet presAssocID="{520A2972-7DD4-46A1-8A9B-A6060A207BC7}" presName="node" presStyleLbl="node1" presStyleIdx="2" presStyleCnt="5">
        <dgm:presLayoutVars>
          <dgm:bulletEnabled val="1"/>
        </dgm:presLayoutVars>
      </dgm:prSet>
      <dgm:spPr/>
    </dgm:pt>
    <dgm:pt modelId="{C640E9F4-3708-4E14-87BF-D5305A18EE0D}" type="pres">
      <dgm:prSet presAssocID="{2032049B-38A8-4614-9FDB-A29FF49CAA9C}" presName="sibTrans" presStyleCnt="0"/>
      <dgm:spPr/>
    </dgm:pt>
    <dgm:pt modelId="{6FEBCD2E-2768-42C1-96A3-01572C5CCB5E}" type="pres">
      <dgm:prSet presAssocID="{3F5166C8-5796-488E-B234-EC9441F4797C}" presName="node" presStyleLbl="node1" presStyleIdx="3" presStyleCnt="5">
        <dgm:presLayoutVars>
          <dgm:bulletEnabled val="1"/>
        </dgm:presLayoutVars>
      </dgm:prSet>
      <dgm:spPr/>
    </dgm:pt>
    <dgm:pt modelId="{523C03C8-B891-476C-AFDD-4DE63BE0938C}" type="pres">
      <dgm:prSet presAssocID="{B61A42F5-510C-4744-978F-7DC984B4B31B}" presName="sibTrans" presStyleCnt="0"/>
      <dgm:spPr/>
    </dgm:pt>
    <dgm:pt modelId="{F7512CC4-3B5A-4CB2-89D0-0CDFCA6AE25D}" type="pres">
      <dgm:prSet presAssocID="{71E8B4B6-CE11-44EF-9310-EF87083E5121}" presName="node" presStyleLbl="node1" presStyleIdx="4" presStyleCnt="5">
        <dgm:presLayoutVars>
          <dgm:bulletEnabled val="1"/>
        </dgm:presLayoutVars>
      </dgm:prSet>
      <dgm:spPr/>
    </dgm:pt>
  </dgm:ptLst>
  <dgm:cxnLst>
    <dgm:cxn modelId="{11902F22-E713-4005-BD1D-618B1BFA3794}" type="presOf" srcId="{3F5166C8-5796-488E-B234-EC9441F4797C}" destId="{6FEBCD2E-2768-42C1-96A3-01572C5CCB5E}" srcOrd="0" destOrd="0" presId="urn:microsoft.com/office/officeart/2005/8/layout/default"/>
    <dgm:cxn modelId="{BA8A4839-97C6-498F-AF0A-933702434C7C}" type="presOf" srcId="{520A2972-7DD4-46A1-8A9B-A6060A207BC7}" destId="{6F1DCD14-0335-40F5-A137-D3FDA1A23E4C}" srcOrd="0" destOrd="0" presId="urn:microsoft.com/office/officeart/2005/8/layout/default"/>
    <dgm:cxn modelId="{EC722F5C-E858-4473-BE05-04B2E537768C}" type="presOf" srcId="{E1AD11CB-3C98-430B-98C9-6E3926C20D21}" destId="{EBDE44CC-B75A-4E68-A84A-B5F750991A18}" srcOrd="0" destOrd="0" presId="urn:microsoft.com/office/officeart/2005/8/layout/default"/>
    <dgm:cxn modelId="{C491455D-D971-4E90-BDE2-EC6F88E46DFD}" srcId="{E949C11F-8959-4039-853C-8FF92B01DD57}" destId="{3F5166C8-5796-488E-B234-EC9441F4797C}" srcOrd="3" destOrd="0" parTransId="{3A24C892-D10A-407F-A6B0-3BD2887A0A00}" sibTransId="{B61A42F5-510C-4744-978F-7DC984B4B31B}"/>
    <dgm:cxn modelId="{3D9F975D-ACE0-401E-978A-CAA2C7C9C53E}" srcId="{E949C11F-8959-4039-853C-8FF92B01DD57}" destId="{520A2972-7DD4-46A1-8A9B-A6060A207BC7}" srcOrd="2" destOrd="0" parTransId="{7DDD2C12-D402-4E6A-AB98-4C8AB22475FD}" sibTransId="{2032049B-38A8-4614-9FDB-A29FF49CAA9C}"/>
    <dgm:cxn modelId="{58BD5C87-6219-459A-A623-8E32A05574D8}" srcId="{E949C11F-8959-4039-853C-8FF92B01DD57}" destId="{E1AD11CB-3C98-430B-98C9-6E3926C20D21}" srcOrd="1" destOrd="0" parTransId="{B1DF70FA-8DFF-48A7-AF5C-FA4A3A4D031C}" sibTransId="{3E2999A4-2FB1-40F3-9846-103D28AE9932}"/>
    <dgm:cxn modelId="{74334EAD-445F-427E-BB95-BC1F87211F21}" srcId="{E949C11F-8959-4039-853C-8FF92B01DD57}" destId="{2502EA06-BCC4-4A4D-BFED-58AD5F44A8A5}" srcOrd="0" destOrd="0" parTransId="{05CA5E62-24F2-4F7F-AD93-7A768D1A0F56}" sibTransId="{F5AF4689-C0E7-4A1C-B6E0-D6FE4DC0F8D1}"/>
    <dgm:cxn modelId="{15370FB1-BA6C-416F-8682-3698D77E05E1}" srcId="{E949C11F-8959-4039-853C-8FF92B01DD57}" destId="{71E8B4B6-CE11-44EF-9310-EF87083E5121}" srcOrd="4" destOrd="0" parTransId="{F5D530BB-830E-4457-87AB-C8A3A9D55302}" sibTransId="{27BDA77F-8E6C-49AE-BACB-B1D372ED59A4}"/>
    <dgm:cxn modelId="{E192DBBB-3B20-4959-9B1C-5988954751B3}" type="presOf" srcId="{E949C11F-8959-4039-853C-8FF92B01DD57}" destId="{E4F0A113-B8BA-4FD8-AB1D-A8C1659825BA}" srcOrd="0" destOrd="0" presId="urn:microsoft.com/office/officeart/2005/8/layout/default"/>
    <dgm:cxn modelId="{DAB2CFCD-2E6E-4CE1-9839-8CBF314E2752}" type="presOf" srcId="{2502EA06-BCC4-4A4D-BFED-58AD5F44A8A5}" destId="{9A6127D4-1DA0-4C19-BF9B-DB33980566CD}" srcOrd="0" destOrd="0" presId="urn:microsoft.com/office/officeart/2005/8/layout/default"/>
    <dgm:cxn modelId="{6E8294E3-C62F-44D1-BD6A-36A54DC4B716}" type="presOf" srcId="{71E8B4B6-CE11-44EF-9310-EF87083E5121}" destId="{F7512CC4-3B5A-4CB2-89D0-0CDFCA6AE25D}" srcOrd="0" destOrd="0" presId="urn:microsoft.com/office/officeart/2005/8/layout/default"/>
    <dgm:cxn modelId="{A543E3CA-32CD-4B78-A56A-55D87389AFC8}" type="presParOf" srcId="{E4F0A113-B8BA-4FD8-AB1D-A8C1659825BA}" destId="{9A6127D4-1DA0-4C19-BF9B-DB33980566CD}" srcOrd="0" destOrd="0" presId="urn:microsoft.com/office/officeart/2005/8/layout/default"/>
    <dgm:cxn modelId="{D336B47E-1200-4703-B278-DB3FE428F8EF}" type="presParOf" srcId="{E4F0A113-B8BA-4FD8-AB1D-A8C1659825BA}" destId="{80A16531-8221-4D32-AB80-6B0CEE726B0F}" srcOrd="1" destOrd="0" presId="urn:microsoft.com/office/officeart/2005/8/layout/default"/>
    <dgm:cxn modelId="{9E533631-EEFD-4DE9-8059-F6700F32EFAA}" type="presParOf" srcId="{E4F0A113-B8BA-4FD8-AB1D-A8C1659825BA}" destId="{EBDE44CC-B75A-4E68-A84A-B5F750991A18}" srcOrd="2" destOrd="0" presId="urn:microsoft.com/office/officeart/2005/8/layout/default"/>
    <dgm:cxn modelId="{4C090E9F-9CAA-4A99-A8FE-327E50021ACD}" type="presParOf" srcId="{E4F0A113-B8BA-4FD8-AB1D-A8C1659825BA}" destId="{03F02193-1C2E-4D52-82BF-587C43075A28}" srcOrd="3" destOrd="0" presId="urn:microsoft.com/office/officeart/2005/8/layout/default"/>
    <dgm:cxn modelId="{ECB2656F-42A2-4A47-91A0-EC704ABF9000}" type="presParOf" srcId="{E4F0A113-B8BA-4FD8-AB1D-A8C1659825BA}" destId="{6F1DCD14-0335-40F5-A137-D3FDA1A23E4C}" srcOrd="4" destOrd="0" presId="urn:microsoft.com/office/officeart/2005/8/layout/default"/>
    <dgm:cxn modelId="{598B311D-A5DA-4C2B-B0CF-6570C46E9997}" type="presParOf" srcId="{E4F0A113-B8BA-4FD8-AB1D-A8C1659825BA}" destId="{C640E9F4-3708-4E14-87BF-D5305A18EE0D}" srcOrd="5" destOrd="0" presId="urn:microsoft.com/office/officeart/2005/8/layout/default"/>
    <dgm:cxn modelId="{675AAAEC-2D63-432E-92F8-0788E90A641D}" type="presParOf" srcId="{E4F0A113-B8BA-4FD8-AB1D-A8C1659825BA}" destId="{6FEBCD2E-2768-42C1-96A3-01572C5CCB5E}" srcOrd="6" destOrd="0" presId="urn:microsoft.com/office/officeart/2005/8/layout/default"/>
    <dgm:cxn modelId="{CD5776F7-0D09-4644-B98A-5A3D88975CFA}" type="presParOf" srcId="{E4F0A113-B8BA-4FD8-AB1D-A8C1659825BA}" destId="{523C03C8-B891-476C-AFDD-4DE63BE0938C}" srcOrd="7" destOrd="0" presId="urn:microsoft.com/office/officeart/2005/8/layout/default"/>
    <dgm:cxn modelId="{EA91861E-1CCF-408A-B9CB-F5B1EB218254}" type="presParOf" srcId="{E4F0A113-B8BA-4FD8-AB1D-A8C1659825BA}" destId="{F7512CC4-3B5A-4CB2-89D0-0CDFCA6AE25D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B0BB3BF-02F2-4903-9C18-ED3F5F5A0DD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59EDF400-4A5E-427E-8303-8295C03BC1A9}">
      <dgm:prSet custT="1"/>
      <dgm:spPr>
        <a:solidFill>
          <a:srgbClr val="92D050"/>
        </a:solidFill>
      </dgm:spPr>
      <dgm:t>
        <a:bodyPr/>
        <a:lstStyle/>
        <a:p>
          <a:r>
            <a:rPr lang="es-ES" sz="3200" dirty="0"/>
            <a:t>Responder a consultas en materia de transparencia</a:t>
          </a:r>
        </a:p>
      </dgm:t>
    </dgm:pt>
    <dgm:pt modelId="{D5E75E0A-9405-40DD-9DC7-7B5197BFE992}" type="parTrans" cxnId="{8E2F2FD0-14DA-4072-8A1E-573D02AE5545}">
      <dgm:prSet/>
      <dgm:spPr/>
      <dgm:t>
        <a:bodyPr/>
        <a:lstStyle/>
        <a:p>
          <a:endParaRPr lang="es-ES"/>
        </a:p>
      </dgm:t>
    </dgm:pt>
    <dgm:pt modelId="{20DAB9A2-2B26-44ED-BBE1-36AFA31FC7FD}" type="sibTrans" cxnId="{8E2F2FD0-14DA-4072-8A1E-573D02AE5545}">
      <dgm:prSet/>
      <dgm:spPr/>
      <dgm:t>
        <a:bodyPr/>
        <a:lstStyle/>
        <a:p>
          <a:endParaRPr lang="es-ES"/>
        </a:p>
      </dgm:t>
    </dgm:pt>
    <dgm:pt modelId="{397E11CF-B1D1-4C0B-AA6C-D8F6311605B3}">
      <dgm:prSet custT="1"/>
      <dgm:spPr>
        <a:solidFill>
          <a:srgbClr val="92D050"/>
        </a:solidFill>
      </dgm:spPr>
      <dgm:t>
        <a:bodyPr/>
        <a:lstStyle/>
        <a:p>
          <a:r>
            <a:rPr lang="es-ES" sz="3200" dirty="0"/>
            <a:t>Adoptar recomendaciones y asesorar en materia de transparencia </a:t>
          </a:r>
        </a:p>
      </dgm:t>
    </dgm:pt>
    <dgm:pt modelId="{2FAD9D8C-7A09-4814-B29C-F56B4BF6B675}" type="parTrans" cxnId="{A4F93B3D-1A00-4C28-9A63-0B1B62BAD98A}">
      <dgm:prSet/>
      <dgm:spPr/>
      <dgm:t>
        <a:bodyPr/>
        <a:lstStyle/>
        <a:p>
          <a:endParaRPr lang="es-ES"/>
        </a:p>
      </dgm:t>
    </dgm:pt>
    <dgm:pt modelId="{83CF5564-31AD-43DD-83FC-514E7CDABD0E}" type="sibTrans" cxnId="{A4F93B3D-1A00-4C28-9A63-0B1B62BAD98A}">
      <dgm:prSet/>
      <dgm:spPr/>
      <dgm:t>
        <a:bodyPr/>
        <a:lstStyle/>
        <a:p>
          <a:endParaRPr lang="es-ES"/>
        </a:p>
      </dgm:t>
    </dgm:pt>
    <dgm:pt modelId="{97BCBBEB-01EF-4AEB-84B9-179867299F03}">
      <dgm:prSet custT="1"/>
      <dgm:spPr>
        <a:solidFill>
          <a:srgbClr val="92D050"/>
        </a:solidFill>
      </dgm:spPr>
      <dgm:t>
        <a:bodyPr/>
        <a:lstStyle/>
        <a:p>
          <a:r>
            <a:rPr lang="es-ES" sz="3200" dirty="0"/>
            <a:t>Emitir informe sobre proyectos de ley o reglamentos en materia de Transparencia y buen gobierno</a:t>
          </a:r>
        </a:p>
      </dgm:t>
    </dgm:pt>
    <dgm:pt modelId="{85BB40C7-6CDB-4A4C-A5D9-428BD626188A}" type="parTrans" cxnId="{89BBC78F-41D2-4D2D-9332-E5F064785F6C}">
      <dgm:prSet/>
      <dgm:spPr/>
      <dgm:t>
        <a:bodyPr/>
        <a:lstStyle/>
        <a:p>
          <a:endParaRPr lang="es-ES"/>
        </a:p>
      </dgm:t>
    </dgm:pt>
    <dgm:pt modelId="{190F5827-7012-4F5A-9C4B-23C8474BD604}" type="sibTrans" cxnId="{89BBC78F-41D2-4D2D-9332-E5F064785F6C}">
      <dgm:prSet/>
      <dgm:spPr/>
      <dgm:t>
        <a:bodyPr/>
        <a:lstStyle/>
        <a:p>
          <a:endParaRPr lang="es-ES"/>
        </a:p>
      </dgm:t>
    </dgm:pt>
    <dgm:pt modelId="{B9BCCAEB-51FE-434D-8096-716E73510734}">
      <dgm:prSet custT="1"/>
      <dgm:spPr>
        <a:solidFill>
          <a:srgbClr val="92D050"/>
        </a:solidFill>
      </dgm:spPr>
      <dgm:t>
        <a:bodyPr/>
        <a:lstStyle/>
        <a:p>
          <a:r>
            <a:rPr lang="es-ES" sz="3200" dirty="0"/>
            <a:t>Realizar requerimientos de enmienda a incumplimientos en materia de publicidad activa </a:t>
          </a:r>
        </a:p>
      </dgm:t>
    </dgm:pt>
    <dgm:pt modelId="{7AD892AD-B378-4175-A637-EE1F8BC48655}" type="parTrans" cxnId="{D1EAC46E-5E06-4DC6-BFE7-C0450CB94DD0}">
      <dgm:prSet/>
      <dgm:spPr/>
      <dgm:t>
        <a:bodyPr/>
        <a:lstStyle/>
        <a:p>
          <a:endParaRPr lang="es-ES"/>
        </a:p>
      </dgm:t>
    </dgm:pt>
    <dgm:pt modelId="{6021E8B2-B788-4113-A1D7-717E148B92B3}" type="sibTrans" cxnId="{D1EAC46E-5E06-4DC6-BFE7-C0450CB94DD0}">
      <dgm:prSet/>
      <dgm:spPr/>
      <dgm:t>
        <a:bodyPr/>
        <a:lstStyle/>
        <a:p>
          <a:endParaRPr lang="es-ES"/>
        </a:p>
      </dgm:t>
    </dgm:pt>
    <dgm:pt modelId="{F365C4EE-5732-40C7-9F62-757F7BB16A9E}" type="pres">
      <dgm:prSet presAssocID="{EB0BB3BF-02F2-4903-9C18-ED3F5F5A0DD1}" presName="linear" presStyleCnt="0">
        <dgm:presLayoutVars>
          <dgm:dir/>
          <dgm:animLvl val="lvl"/>
          <dgm:resizeHandles val="exact"/>
        </dgm:presLayoutVars>
      </dgm:prSet>
      <dgm:spPr/>
    </dgm:pt>
    <dgm:pt modelId="{6536B6DA-E7D3-4102-A506-8E2431BD78E8}" type="pres">
      <dgm:prSet presAssocID="{59EDF400-4A5E-427E-8303-8295C03BC1A9}" presName="parentLin" presStyleCnt="0"/>
      <dgm:spPr/>
    </dgm:pt>
    <dgm:pt modelId="{91F9BCA9-68FF-4381-B1F1-C8BB4BB09A7B}" type="pres">
      <dgm:prSet presAssocID="{59EDF400-4A5E-427E-8303-8295C03BC1A9}" presName="parentLeftMargin" presStyleLbl="node1" presStyleIdx="0" presStyleCnt="4"/>
      <dgm:spPr/>
    </dgm:pt>
    <dgm:pt modelId="{FAF03677-9BFC-4C46-824C-14BEECD598CC}" type="pres">
      <dgm:prSet presAssocID="{59EDF400-4A5E-427E-8303-8295C03BC1A9}" presName="parentText" presStyleLbl="node1" presStyleIdx="0" presStyleCnt="4" custScaleX="142857">
        <dgm:presLayoutVars>
          <dgm:chMax val="0"/>
          <dgm:bulletEnabled val="1"/>
        </dgm:presLayoutVars>
      </dgm:prSet>
      <dgm:spPr/>
    </dgm:pt>
    <dgm:pt modelId="{6ECFCE4A-E364-436E-A00A-CD7AA1F2FE25}" type="pres">
      <dgm:prSet presAssocID="{59EDF400-4A5E-427E-8303-8295C03BC1A9}" presName="negativeSpace" presStyleCnt="0"/>
      <dgm:spPr/>
    </dgm:pt>
    <dgm:pt modelId="{6D852C43-FBAD-4BA8-94C1-74149D29ACB6}" type="pres">
      <dgm:prSet presAssocID="{59EDF400-4A5E-427E-8303-8295C03BC1A9}" presName="childText" presStyleLbl="conFgAcc1" presStyleIdx="0" presStyleCnt="4">
        <dgm:presLayoutVars>
          <dgm:bulletEnabled val="1"/>
        </dgm:presLayoutVars>
      </dgm:prSet>
      <dgm:spPr/>
    </dgm:pt>
    <dgm:pt modelId="{985CDBF7-74BC-4902-807D-1A972DA890EF}" type="pres">
      <dgm:prSet presAssocID="{20DAB9A2-2B26-44ED-BBE1-36AFA31FC7FD}" presName="spaceBetweenRectangles" presStyleCnt="0"/>
      <dgm:spPr/>
    </dgm:pt>
    <dgm:pt modelId="{3919E99F-619E-44FA-AAAF-CC111BC0471D}" type="pres">
      <dgm:prSet presAssocID="{397E11CF-B1D1-4C0B-AA6C-D8F6311605B3}" presName="parentLin" presStyleCnt="0"/>
      <dgm:spPr/>
    </dgm:pt>
    <dgm:pt modelId="{813F8AB0-A77C-4D9C-9D8B-DED397845067}" type="pres">
      <dgm:prSet presAssocID="{397E11CF-B1D1-4C0B-AA6C-D8F6311605B3}" presName="parentLeftMargin" presStyleLbl="node1" presStyleIdx="0" presStyleCnt="4"/>
      <dgm:spPr/>
    </dgm:pt>
    <dgm:pt modelId="{490F7882-A5F9-49E4-A1F0-535A180F0012}" type="pres">
      <dgm:prSet presAssocID="{397E11CF-B1D1-4C0B-AA6C-D8F6311605B3}" presName="parentText" presStyleLbl="node1" presStyleIdx="1" presStyleCnt="4" custScaleX="142857" custScaleY="212036">
        <dgm:presLayoutVars>
          <dgm:chMax val="0"/>
          <dgm:bulletEnabled val="1"/>
        </dgm:presLayoutVars>
      </dgm:prSet>
      <dgm:spPr/>
    </dgm:pt>
    <dgm:pt modelId="{AB40D247-47F3-40CF-BF2E-F7F1B5A2713A}" type="pres">
      <dgm:prSet presAssocID="{397E11CF-B1D1-4C0B-AA6C-D8F6311605B3}" presName="negativeSpace" presStyleCnt="0"/>
      <dgm:spPr/>
    </dgm:pt>
    <dgm:pt modelId="{B0DF0F5B-E1E6-4082-8701-918BE1B762E5}" type="pres">
      <dgm:prSet presAssocID="{397E11CF-B1D1-4C0B-AA6C-D8F6311605B3}" presName="childText" presStyleLbl="conFgAcc1" presStyleIdx="1" presStyleCnt="4">
        <dgm:presLayoutVars>
          <dgm:bulletEnabled val="1"/>
        </dgm:presLayoutVars>
      </dgm:prSet>
      <dgm:spPr/>
    </dgm:pt>
    <dgm:pt modelId="{77F93D97-BB12-46AA-A339-6F72F9C32478}" type="pres">
      <dgm:prSet presAssocID="{83CF5564-31AD-43DD-83FC-514E7CDABD0E}" presName="spaceBetweenRectangles" presStyleCnt="0"/>
      <dgm:spPr/>
    </dgm:pt>
    <dgm:pt modelId="{60A8292F-D34B-4A1D-9907-581CB2573346}" type="pres">
      <dgm:prSet presAssocID="{97BCBBEB-01EF-4AEB-84B9-179867299F03}" presName="parentLin" presStyleCnt="0"/>
      <dgm:spPr/>
    </dgm:pt>
    <dgm:pt modelId="{A174A8C7-1B9A-42ED-A881-26A180E5EC93}" type="pres">
      <dgm:prSet presAssocID="{97BCBBEB-01EF-4AEB-84B9-179867299F03}" presName="parentLeftMargin" presStyleLbl="node1" presStyleIdx="1" presStyleCnt="4"/>
      <dgm:spPr/>
    </dgm:pt>
    <dgm:pt modelId="{253194BC-BD98-457D-A309-63B05619CA8B}" type="pres">
      <dgm:prSet presAssocID="{97BCBBEB-01EF-4AEB-84B9-179867299F03}" presName="parentText" presStyleLbl="node1" presStyleIdx="2" presStyleCnt="4" custScaleX="142857" custScaleY="194868">
        <dgm:presLayoutVars>
          <dgm:chMax val="0"/>
          <dgm:bulletEnabled val="1"/>
        </dgm:presLayoutVars>
      </dgm:prSet>
      <dgm:spPr/>
    </dgm:pt>
    <dgm:pt modelId="{5243D48F-88EC-4551-9B07-C02F557931BC}" type="pres">
      <dgm:prSet presAssocID="{97BCBBEB-01EF-4AEB-84B9-179867299F03}" presName="negativeSpace" presStyleCnt="0"/>
      <dgm:spPr/>
    </dgm:pt>
    <dgm:pt modelId="{E0F9DBC7-DADA-4673-AB41-13A24FC38EF8}" type="pres">
      <dgm:prSet presAssocID="{97BCBBEB-01EF-4AEB-84B9-179867299F03}" presName="childText" presStyleLbl="conFgAcc1" presStyleIdx="2" presStyleCnt="4">
        <dgm:presLayoutVars>
          <dgm:bulletEnabled val="1"/>
        </dgm:presLayoutVars>
      </dgm:prSet>
      <dgm:spPr/>
    </dgm:pt>
    <dgm:pt modelId="{A9B0FEB4-1317-490E-831E-3727E0861E72}" type="pres">
      <dgm:prSet presAssocID="{190F5827-7012-4F5A-9C4B-23C8474BD604}" presName="spaceBetweenRectangles" presStyleCnt="0"/>
      <dgm:spPr/>
    </dgm:pt>
    <dgm:pt modelId="{3185408E-6F09-404D-A240-5A3C1807D4AF}" type="pres">
      <dgm:prSet presAssocID="{B9BCCAEB-51FE-434D-8096-716E73510734}" presName="parentLin" presStyleCnt="0"/>
      <dgm:spPr/>
    </dgm:pt>
    <dgm:pt modelId="{9DFDF4A3-630D-4431-9337-09E902A01838}" type="pres">
      <dgm:prSet presAssocID="{B9BCCAEB-51FE-434D-8096-716E73510734}" presName="parentLeftMargin" presStyleLbl="node1" presStyleIdx="2" presStyleCnt="4"/>
      <dgm:spPr/>
    </dgm:pt>
    <dgm:pt modelId="{31D89E6D-6546-4A07-83C4-CF33A38A82D5}" type="pres">
      <dgm:prSet presAssocID="{B9BCCAEB-51FE-434D-8096-716E73510734}" presName="parentText" presStyleLbl="node1" presStyleIdx="3" presStyleCnt="4" custScaleX="142857" custScaleY="174284">
        <dgm:presLayoutVars>
          <dgm:chMax val="0"/>
          <dgm:bulletEnabled val="1"/>
        </dgm:presLayoutVars>
      </dgm:prSet>
      <dgm:spPr/>
    </dgm:pt>
    <dgm:pt modelId="{B35828CA-42AA-4F74-8B9C-33E1004E002B}" type="pres">
      <dgm:prSet presAssocID="{B9BCCAEB-51FE-434D-8096-716E73510734}" presName="negativeSpace" presStyleCnt="0"/>
      <dgm:spPr/>
    </dgm:pt>
    <dgm:pt modelId="{A39B3336-CCA5-4F3B-A3A5-4B61459385E7}" type="pres">
      <dgm:prSet presAssocID="{B9BCCAEB-51FE-434D-8096-716E73510734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05DC4712-7129-4678-A3F8-79FCD9E58D3E}" type="presOf" srcId="{397E11CF-B1D1-4C0B-AA6C-D8F6311605B3}" destId="{490F7882-A5F9-49E4-A1F0-535A180F0012}" srcOrd="1" destOrd="0" presId="urn:microsoft.com/office/officeart/2005/8/layout/list1"/>
    <dgm:cxn modelId="{FF8FF714-9904-4157-88C2-AE500B7B6078}" type="presOf" srcId="{59EDF400-4A5E-427E-8303-8295C03BC1A9}" destId="{FAF03677-9BFC-4C46-824C-14BEECD598CC}" srcOrd="1" destOrd="0" presId="urn:microsoft.com/office/officeart/2005/8/layout/list1"/>
    <dgm:cxn modelId="{E1AEB718-5CAB-4590-A11B-DEC2C178E2AD}" type="presOf" srcId="{397E11CF-B1D1-4C0B-AA6C-D8F6311605B3}" destId="{813F8AB0-A77C-4D9C-9D8B-DED397845067}" srcOrd="0" destOrd="0" presId="urn:microsoft.com/office/officeart/2005/8/layout/list1"/>
    <dgm:cxn modelId="{A4F93B3D-1A00-4C28-9A63-0B1B62BAD98A}" srcId="{EB0BB3BF-02F2-4903-9C18-ED3F5F5A0DD1}" destId="{397E11CF-B1D1-4C0B-AA6C-D8F6311605B3}" srcOrd="1" destOrd="0" parTransId="{2FAD9D8C-7A09-4814-B29C-F56B4BF6B675}" sibTransId="{83CF5564-31AD-43DD-83FC-514E7CDABD0E}"/>
    <dgm:cxn modelId="{D1EAC46E-5E06-4DC6-BFE7-C0450CB94DD0}" srcId="{EB0BB3BF-02F2-4903-9C18-ED3F5F5A0DD1}" destId="{B9BCCAEB-51FE-434D-8096-716E73510734}" srcOrd="3" destOrd="0" parTransId="{7AD892AD-B378-4175-A637-EE1F8BC48655}" sibTransId="{6021E8B2-B788-4113-A1D7-717E148B92B3}"/>
    <dgm:cxn modelId="{43734352-7AB5-4E44-8F2B-13CC4D1F23E8}" type="presOf" srcId="{97BCBBEB-01EF-4AEB-84B9-179867299F03}" destId="{A174A8C7-1B9A-42ED-A881-26A180E5EC93}" srcOrd="0" destOrd="0" presId="urn:microsoft.com/office/officeart/2005/8/layout/list1"/>
    <dgm:cxn modelId="{89BBC78F-41D2-4D2D-9332-E5F064785F6C}" srcId="{EB0BB3BF-02F2-4903-9C18-ED3F5F5A0DD1}" destId="{97BCBBEB-01EF-4AEB-84B9-179867299F03}" srcOrd="2" destOrd="0" parTransId="{85BB40C7-6CDB-4A4C-A5D9-428BD626188A}" sibTransId="{190F5827-7012-4F5A-9C4B-23C8474BD604}"/>
    <dgm:cxn modelId="{8E2AC598-F7CD-4FAC-AF58-4A0F9BC07DC3}" type="presOf" srcId="{97BCBBEB-01EF-4AEB-84B9-179867299F03}" destId="{253194BC-BD98-457D-A309-63B05619CA8B}" srcOrd="1" destOrd="0" presId="urn:microsoft.com/office/officeart/2005/8/layout/list1"/>
    <dgm:cxn modelId="{EB1F04AB-D7FE-41A7-946F-8D05EF59F265}" type="presOf" srcId="{EB0BB3BF-02F2-4903-9C18-ED3F5F5A0DD1}" destId="{F365C4EE-5732-40C7-9F62-757F7BB16A9E}" srcOrd="0" destOrd="0" presId="urn:microsoft.com/office/officeart/2005/8/layout/list1"/>
    <dgm:cxn modelId="{2EBF47C3-B064-4486-9F12-4070905D4553}" type="presOf" srcId="{B9BCCAEB-51FE-434D-8096-716E73510734}" destId="{31D89E6D-6546-4A07-83C4-CF33A38A82D5}" srcOrd="1" destOrd="0" presId="urn:microsoft.com/office/officeart/2005/8/layout/list1"/>
    <dgm:cxn modelId="{8E2F2FD0-14DA-4072-8A1E-573D02AE5545}" srcId="{EB0BB3BF-02F2-4903-9C18-ED3F5F5A0DD1}" destId="{59EDF400-4A5E-427E-8303-8295C03BC1A9}" srcOrd="0" destOrd="0" parTransId="{D5E75E0A-9405-40DD-9DC7-7B5197BFE992}" sibTransId="{20DAB9A2-2B26-44ED-BBE1-36AFA31FC7FD}"/>
    <dgm:cxn modelId="{C59CFFD5-2572-4265-889B-A8388877E0AC}" type="presOf" srcId="{B9BCCAEB-51FE-434D-8096-716E73510734}" destId="{9DFDF4A3-630D-4431-9337-09E902A01838}" srcOrd="0" destOrd="0" presId="urn:microsoft.com/office/officeart/2005/8/layout/list1"/>
    <dgm:cxn modelId="{406391DE-BB6C-4A32-ADAD-D4F8FAAF51ED}" type="presOf" srcId="{59EDF400-4A5E-427E-8303-8295C03BC1A9}" destId="{91F9BCA9-68FF-4381-B1F1-C8BB4BB09A7B}" srcOrd="0" destOrd="0" presId="urn:microsoft.com/office/officeart/2005/8/layout/list1"/>
    <dgm:cxn modelId="{90D8873D-87D4-4926-836A-A2D16AA04B9E}" type="presParOf" srcId="{F365C4EE-5732-40C7-9F62-757F7BB16A9E}" destId="{6536B6DA-E7D3-4102-A506-8E2431BD78E8}" srcOrd="0" destOrd="0" presId="urn:microsoft.com/office/officeart/2005/8/layout/list1"/>
    <dgm:cxn modelId="{3FFE9317-E299-4D29-935B-F8CF0B3666C0}" type="presParOf" srcId="{6536B6DA-E7D3-4102-A506-8E2431BD78E8}" destId="{91F9BCA9-68FF-4381-B1F1-C8BB4BB09A7B}" srcOrd="0" destOrd="0" presId="urn:microsoft.com/office/officeart/2005/8/layout/list1"/>
    <dgm:cxn modelId="{C2427CC7-6500-441A-BC6F-5F9731DF38AF}" type="presParOf" srcId="{6536B6DA-E7D3-4102-A506-8E2431BD78E8}" destId="{FAF03677-9BFC-4C46-824C-14BEECD598CC}" srcOrd="1" destOrd="0" presId="urn:microsoft.com/office/officeart/2005/8/layout/list1"/>
    <dgm:cxn modelId="{DC374906-C1B7-447B-B2CF-9ED13C2AD306}" type="presParOf" srcId="{F365C4EE-5732-40C7-9F62-757F7BB16A9E}" destId="{6ECFCE4A-E364-436E-A00A-CD7AA1F2FE25}" srcOrd="1" destOrd="0" presId="urn:microsoft.com/office/officeart/2005/8/layout/list1"/>
    <dgm:cxn modelId="{733B9600-8FCD-4DF9-A3E3-02B72CC3DEB7}" type="presParOf" srcId="{F365C4EE-5732-40C7-9F62-757F7BB16A9E}" destId="{6D852C43-FBAD-4BA8-94C1-74149D29ACB6}" srcOrd="2" destOrd="0" presId="urn:microsoft.com/office/officeart/2005/8/layout/list1"/>
    <dgm:cxn modelId="{E2F81C3B-0B2F-4938-9620-A69DE22E3D58}" type="presParOf" srcId="{F365C4EE-5732-40C7-9F62-757F7BB16A9E}" destId="{985CDBF7-74BC-4902-807D-1A972DA890EF}" srcOrd="3" destOrd="0" presId="urn:microsoft.com/office/officeart/2005/8/layout/list1"/>
    <dgm:cxn modelId="{3BE602D0-6224-4404-A9E7-0DAC2E7BD454}" type="presParOf" srcId="{F365C4EE-5732-40C7-9F62-757F7BB16A9E}" destId="{3919E99F-619E-44FA-AAAF-CC111BC0471D}" srcOrd="4" destOrd="0" presId="urn:microsoft.com/office/officeart/2005/8/layout/list1"/>
    <dgm:cxn modelId="{9FF3FF8B-8DD1-40E2-9B5F-9BEBA5BC1ACA}" type="presParOf" srcId="{3919E99F-619E-44FA-AAAF-CC111BC0471D}" destId="{813F8AB0-A77C-4D9C-9D8B-DED397845067}" srcOrd="0" destOrd="0" presId="urn:microsoft.com/office/officeart/2005/8/layout/list1"/>
    <dgm:cxn modelId="{FA697BDE-136A-433D-91A2-5FAA2102E86F}" type="presParOf" srcId="{3919E99F-619E-44FA-AAAF-CC111BC0471D}" destId="{490F7882-A5F9-49E4-A1F0-535A180F0012}" srcOrd="1" destOrd="0" presId="urn:microsoft.com/office/officeart/2005/8/layout/list1"/>
    <dgm:cxn modelId="{5290891A-0C99-4788-872E-13F57199FCA2}" type="presParOf" srcId="{F365C4EE-5732-40C7-9F62-757F7BB16A9E}" destId="{AB40D247-47F3-40CF-BF2E-F7F1B5A2713A}" srcOrd="5" destOrd="0" presId="urn:microsoft.com/office/officeart/2005/8/layout/list1"/>
    <dgm:cxn modelId="{503A319A-C01C-4511-8CB8-4993815BB8F1}" type="presParOf" srcId="{F365C4EE-5732-40C7-9F62-757F7BB16A9E}" destId="{B0DF0F5B-E1E6-4082-8701-918BE1B762E5}" srcOrd="6" destOrd="0" presId="urn:microsoft.com/office/officeart/2005/8/layout/list1"/>
    <dgm:cxn modelId="{BB093161-2087-4988-A790-EC11E8346CA4}" type="presParOf" srcId="{F365C4EE-5732-40C7-9F62-757F7BB16A9E}" destId="{77F93D97-BB12-46AA-A339-6F72F9C32478}" srcOrd="7" destOrd="0" presId="urn:microsoft.com/office/officeart/2005/8/layout/list1"/>
    <dgm:cxn modelId="{470E9F83-7388-4D6F-A68A-08B1A71EDD2B}" type="presParOf" srcId="{F365C4EE-5732-40C7-9F62-757F7BB16A9E}" destId="{60A8292F-D34B-4A1D-9907-581CB2573346}" srcOrd="8" destOrd="0" presId="urn:microsoft.com/office/officeart/2005/8/layout/list1"/>
    <dgm:cxn modelId="{8F5454F8-3256-4308-AA1F-0A81CEE53890}" type="presParOf" srcId="{60A8292F-D34B-4A1D-9907-581CB2573346}" destId="{A174A8C7-1B9A-42ED-A881-26A180E5EC93}" srcOrd="0" destOrd="0" presId="urn:microsoft.com/office/officeart/2005/8/layout/list1"/>
    <dgm:cxn modelId="{5FB6E1B7-CEC6-4077-A939-E2CC18294F68}" type="presParOf" srcId="{60A8292F-D34B-4A1D-9907-581CB2573346}" destId="{253194BC-BD98-457D-A309-63B05619CA8B}" srcOrd="1" destOrd="0" presId="urn:microsoft.com/office/officeart/2005/8/layout/list1"/>
    <dgm:cxn modelId="{7307BD2A-FB22-4273-84CB-E104FD25ED68}" type="presParOf" srcId="{F365C4EE-5732-40C7-9F62-757F7BB16A9E}" destId="{5243D48F-88EC-4551-9B07-C02F557931BC}" srcOrd="9" destOrd="0" presId="urn:microsoft.com/office/officeart/2005/8/layout/list1"/>
    <dgm:cxn modelId="{3CA5471E-09CC-42BA-88FA-4F6072925DE3}" type="presParOf" srcId="{F365C4EE-5732-40C7-9F62-757F7BB16A9E}" destId="{E0F9DBC7-DADA-4673-AB41-13A24FC38EF8}" srcOrd="10" destOrd="0" presId="urn:microsoft.com/office/officeart/2005/8/layout/list1"/>
    <dgm:cxn modelId="{F5127341-61AF-4E19-A85E-4C76D07B65CE}" type="presParOf" srcId="{F365C4EE-5732-40C7-9F62-757F7BB16A9E}" destId="{A9B0FEB4-1317-490E-831E-3727E0861E72}" srcOrd="11" destOrd="0" presId="urn:microsoft.com/office/officeart/2005/8/layout/list1"/>
    <dgm:cxn modelId="{7F4F641E-39C5-4388-9B05-4AA2442AAB81}" type="presParOf" srcId="{F365C4EE-5732-40C7-9F62-757F7BB16A9E}" destId="{3185408E-6F09-404D-A240-5A3C1807D4AF}" srcOrd="12" destOrd="0" presId="urn:microsoft.com/office/officeart/2005/8/layout/list1"/>
    <dgm:cxn modelId="{CA758EEC-AF93-4D22-8A8E-383BFFF47086}" type="presParOf" srcId="{3185408E-6F09-404D-A240-5A3C1807D4AF}" destId="{9DFDF4A3-630D-4431-9337-09E902A01838}" srcOrd="0" destOrd="0" presId="urn:microsoft.com/office/officeart/2005/8/layout/list1"/>
    <dgm:cxn modelId="{548D2CE9-94BB-406B-A1C2-916C13689A6D}" type="presParOf" srcId="{3185408E-6F09-404D-A240-5A3C1807D4AF}" destId="{31D89E6D-6546-4A07-83C4-CF33A38A82D5}" srcOrd="1" destOrd="0" presId="urn:microsoft.com/office/officeart/2005/8/layout/list1"/>
    <dgm:cxn modelId="{9F927A34-41E1-462E-BD43-34DA9829CF56}" type="presParOf" srcId="{F365C4EE-5732-40C7-9F62-757F7BB16A9E}" destId="{B35828CA-42AA-4F74-8B9C-33E1004E002B}" srcOrd="13" destOrd="0" presId="urn:microsoft.com/office/officeart/2005/8/layout/list1"/>
    <dgm:cxn modelId="{28B3F7A5-3A9C-4EE4-B560-0DABEA635490}" type="presParOf" srcId="{F365C4EE-5732-40C7-9F62-757F7BB16A9E}" destId="{A39B3336-CCA5-4F3B-A3A5-4B61459385E7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85205BC-5B3D-4B0E-A871-5BB9E1FED09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gl-ES"/>
        </a:p>
      </dgm:t>
    </dgm:pt>
    <dgm:pt modelId="{54D4465C-B160-4086-A351-EAC48FDBA450}">
      <dgm:prSet phldrT="[Texto]" custT="1"/>
      <dgm:spPr>
        <a:solidFill>
          <a:srgbClr val="92D050"/>
        </a:solidFill>
      </dgm:spPr>
      <dgm:t>
        <a:bodyPr/>
        <a:lstStyle/>
        <a:p>
          <a:r>
            <a:rPr lang="es-ES" sz="4000" dirty="0"/>
            <a:t>PRESIDENCIA: VALEDOR/A DO POBO </a:t>
          </a:r>
          <a:endParaRPr lang="gl-ES" sz="4000" dirty="0"/>
        </a:p>
      </dgm:t>
    </dgm:pt>
    <dgm:pt modelId="{FFCDF586-C758-40D2-9F67-07656F15795A}" type="parTrans" cxnId="{089F7D99-D5DE-498D-8AAB-CC056BE9A6A6}">
      <dgm:prSet/>
      <dgm:spPr/>
      <dgm:t>
        <a:bodyPr/>
        <a:lstStyle/>
        <a:p>
          <a:endParaRPr lang="gl-ES"/>
        </a:p>
      </dgm:t>
    </dgm:pt>
    <dgm:pt modelId="{8611B338-7DE4-4458-9A8A-9A24848799B3}" type="sibTrans" cxnId="{089F7D99-D5DE-498D-8AAB-CC056BE9A6A6}">
      <dgm:prSet/>
      <dgm:spPr/>
      <dgm:t>
        <a:bodyPr/>
        <a:lstStyle/>
        <a:p>
          <a:endParaRPr lang="gl-ES"/>
        </a:p>
      </dgm:t>
    </dgm:pt>
    <dgm:pt modelId="{493C662A-8B1F-453E-BC44-A922FE75F8DE}" type="asst">
      <dgm:prSet phldrT="[Texto]" custT="1"/>
      <dgm:spPr>
        <a:solidFill>
          <a:srgbClr val="92D050"/>
        </a:solidFill>
      </dgm:spPr>
      <dgm:t>
        <a:bodyPr/>
        <a:lstStyle/>
        <a:p>
          <a:r>
            <a:rPr lang="es-ES" sz="2800" dirty="0"/>
            <a:t>VICEPRESIDENCIA: ADJUNTO/A VALEDOR DO POBO</a:t>
          </a:r>
          <a:endParaRPr lang="gl-ES" sz="2800" dirty="0"/>
        </a:p>
      </dgm:t>
    </dgm:pt>
    <dgm:pt modelId="{2BEE919E-2519-4D6F-A765-09787A8674D5}" type="parTrans" cxnId="{DFDE02F6-3462-4B91-9558-45BF929A82B2}">
      <dgm:prSet/>
      <dgm:spPr/>
      <dgm:t>
        <a:bodyPr/>
        <a:lstStyle/>
        <a:p>
          <a:endParaRPr lang="gl-ES"/>
        </a:p>
      </dgm:t>
    </dgm:pt>
    <dgm:pt modelId="{7AB0AEAC-7397-4C67-84E0-3E4F8FFED90B}" type="sibTrans" cxnId="{DFDE02F6-3462-4B91-9558-45BF929A82B2}">
      <dgm:prSet/>
      <dgm:spPr/>
      <dgm:t>
        <a:bodyPr/>
        <a:lstStyle/>
        <a:p>
          <a:endParaRPr lang="gl-ES"/>
        </a:p>
      </dgm:t>
    </dgm:pt>
    <dgm:pt modelId="{8BD4058C-39FC-4D31-81A0-524E37F077E5}">
      <dgm:prSet phldrT="[Texto]" custT="1"/>
      <dgm:spPr>
        <a:solidFill>
          <a:srgbClr val="92D050"/>
        </a:solidFill>
      </dgm:spPr>
      <dgm:t>
        <a:bodyPr/>
        <a:lstStyle/>
        <a:p>
          <a:r>
            <a:rPr lang="es-ES" sz="2800" dirty="0"/>
            <a:t>CONSELLO CONSULTIVO </a:t>
          </a:r>
          <a:endParaRPr lang="gl-ES" sz="2800" dirty="0"/>
        </a:p>
      </dgm:t>
    </dgm:pt>
    <dgm:pt modelId="{01EAEAB9-9C05-4D33-AE6C-D0DAD78CB84E}" type="parTrans" cxnId="{55862720-D6C9-4910-818E-F6DD8EC95BE0}">
      <dgm:prSet/>
      <dgm:spPr/>
      <dgm:t>
        <a:bodyPr/>
        <a:lstStyle/>
        <a:p>
          <a:endParaRPr lang="gl-ES"/>
        </a:p>
      </dgm:t>
    </dgm:pt>
    <dgm:pt modelId="{A6EFCB24-48BA-4303-9C21-8F68DC176677}" type="sibTrans" cxnId="{55862720-D6C9-4910-818E-F6DD8EC95BE0}">
      <dgm:prSet/>
      <dgm:spPr/>
      <dgm:t>
        <a:bodyPr/>
        <a:lstStyle/>
        <a:p>
          <a:endParaRPr lang="gl-ES"/>
        </a:p>
      </dgm:t>
    </dgm:pt>
    <dgm:pt modelId="{C90A1713-D02D-43AB-8454-8E97D3963375}">
      <dgm:prSet phldrT="[Texto]" custT="1"/>
      <dgm:spPr>
        <a:solidFill>
          <a:srgbClr val="92D050"/>
        </a:solidFill>
      </dgm:spPr>
      <dgm:t>
        <a:bodyPr/>
        <a:lstStyle/>
        <a:p>
          <a:r>
            <a:rPr lang="es-ES" sz="2800" dirty="0"/>
            <a:t>CONSELLO DE CONTAS </a:t>
          </a:r>
          <a:endParaRPr lang="gl-ES" sz="2800" dirty="0"/>
        </a:p>
      </dgm:t>
    </dgm:pt>
    <dgm:pt modelId="{F07501EF-9A7B-412C-A4D6-492FF32AA3B5}" type="parTrans" cxnId="{9079F654-5050-4FAD-955F-E13C2A5CC25B}">
      <dgm:prSet/>
      <dgm:spPr/>
      <dgm:t>
        <a:bodyPr/>
        <a:lstStyle/>
        <a:p>
          <a:endParaRPr lang="gl-ES"/>
        </a:p>
      </dgm:t>
    </dgm:pt>
    <dgm:pt modelId="{3791227E-5F90-4932-84BE-5104750BC9F9}" type="sibTrans" cxnId="{9079F654-5050-4FAD-955F-E13C2A5CC25B}">
      <dgm:prSet/>
      <dgm:spPr/>
      <dgm:t>
        <a:bodyPr/>
        <a:lstStyle/>
        <a:p>
          <a:endParaRPr lang="gl-ES"/>
        </a:p>
      </dgm:t>
    </dgm:pt>
    <dgm:pt modelId="{D53EE0D3-91FC-407A-BEC8-A872E51E7A59}">
      <dgm:prSet phldrT="[Texto]" custT="1"/>
      <dgm:spPr>
        <a:solidFill>
          <a:srgbClr val="92D050"/>
        </a:solidFill>
      </dgm:spPr>
      <dgm:t>
        <a:bodyPr/>
        <a:lstStyle/>
        <a:p>
          <a:r>
            <a:rPr lang="es-ES" sz="2400" dirty="0"/>
            <a:t>FEDERACIÓN GALLEGA DE MUNICIPIOS Y PROVINCIAS</a:t>
          </a:r>
          <a:endParaRPr lang="gl-ES" sz="2400" dirty="0"/>
        </a:p>
      </dgm:t>
    </dgm:pt>
    <dgm:pt modelId="{66AB9B9A-B212-45D0-81EE-184B3B962120}" type="parTrans" cxnId="{DB9128B9-232A-46C5-81DE-394C3A32EEE4}">
      <dgm:prSet/>
      <dgm:spPr/>
      <dgm:t>
        <a:bodyPr/>
        <a:lstStyle/>
        <a:p>
          <a:endParaRPr lang="gl-ES"/>
        </a:p>
      </dgm:t>
    </dgm:pt>
    <dgm:pt modelId="{FB0E15AB-8F32-4876-8727-08B510010427}" type="sibTrans" cxnId="{DB9128B9-232A-46C5-81DE-394C3A32EEE4}">
      <dgm:prSet/>
      <dgm:spPr/>
      <dgm:t>
        <a:bodyPr/>
        <a:lstStyle/>
        <a:p>
          <a:endParaRPr lang="gl-ES"/>
        </a:p>
      </dgm:t>
    </dgm:pt>
    <dgm:pt modelId="{73A4C5EA-08C5-4474-8054-421FFD7BDE1B}">
      <dgm:prSet custT="1"/>
      <dgm:spPr>
        <a:solidFill>
          <a:srgbClr val="92D050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ES" sz="2200" dirty="0"/>
            <a:t>COMISIÓN INTERDEPARTAMENTAL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ES" sz="2200" dirty="0"/>
            <a:t>DE INFORMACIÓN Y EVALUACIÓN</a:t>
          </a:r>
          <a:r>
            <a:rPr lang="es-ES" sz="1800" dirty="0"/>
            <a:t>. </a:t>
          </a:r>
          <a:endParaRPr lang="gl-ES" sz="1800" dirty="0"/>
        </a:p>
      </dgm:t>
    </dgm:pt>
    <dgm:pt modelId="{8BAE02E8-2BD4-43B5-BE0D-8FA28E17A4DB}" type="parTrans" cxnId="{5949E177-FAC5-4712-8918-86A5E61FBBAE}">
      <dgm:prSet/>
      <dgm:spPr/>
      <dgm:t>
        <a:bodyPr/>
        <a:lstStyle/>
        <a:p>
          <a:endParaRPr lang="gl-ES"/>
        </a:p>
      </dgm:t>
    </dgm:pt>
    <dgm:pt modelId="{06403D52-753F-467B-A30C-D08722ED08C8}" type="sibTrans" cxnId="{5949E177-FAC5-4712-8918-86A5E61FBBAE}">
      <dgm:prSet/>
      <dgm:spPr/>
      <dgm:t>
        <a:bodyPr/>
        <a:lstStyle/>
        <a:p>
          <a:endParaRPr lang="gl-ES"/>
        </a:p>
      </dgm:t>
    </dgm:pt>
    <dgm:pt modelId="{60510E4D-2DD1-45E3-B297-40BD788977FE}" type="pres">
      <dgm:prSet presAssocID="{285205BC-5B3D-4B0E-A871-5BB9E1FED09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A503DB1-5860-4B3E-9AFC-2CFBA449AE4B}" type="pres">
      <dgm:prSet presAssocID="{54D4465C-B160-4086-A351-EAC48FDBA450}" presName="hierRoot1" presStyleCnt="0">
        <dgm:presLayoutVars>
          <dgm:hierBranch val="init"/>
        </dgm:presLayoutVars>
      </dgm:prSet>
      <dgm:spPr/>
    </dgm:pt>
    <dgm:pt modelId="{202930D6-DCEE-4A01-8147-8676E11AB9E1}" type="pres">
      <dgm:prSet presAssocID="{54D4465C-B160-4086-A351-EAC48FDBA450}" presName="rootComposite1" presStyleCnt="0"/>
      <dgm:spPr/>
    </dgm:pt>
    <dgm:pt modelId="{6F5228CC-8517-47EC-9DA6-71C47856F614}" type="pres">
      <dgm:prSet presAssocID="{54D4465C-B160-4086-A351-EAC48FDBA450}" presName="rootText1" presStyleLbl="node0" presStyleIdx="0" presStyleCnt="1" custAng="10800000" custFlipVert="1" custScaleX="521303" custScaleY="147607">
        <dgm:presLayoutVars>
          <dgm:chPref val="3"/>
        </dgm:presLayoutVars>
      </dgm:prSet>
      <dgm:spPr/>
    </dgm:pt>
    <dgm:pt modelId="{93D0CF81-FC60-4C34-A85E-27C48BA50463}" type="pres">
      <dgm:prSet presAssocID="{54D4465C-B160-4086-A351-EAC48FDBA450}" presName="rootConnector1" presStyleLbl="node1" presStyleIdx="0" presStyleCnt="0"/>
      <dgm:spPr/>
    </dgm:pt>
    <dgm:pt modelId="{907FAA0A-C8EA-4354-8390-3C421419FB18}" type="pres">
      <dgm:prSet presAssocID="{54D4465C-B160-4086-A351-EAC48FDBA450}" presName="hierChild2" presStyleCnt="0"/>
      <dgm:spPr/>
    </dgm:pt>
    <dgm:pt modelId="{32FD0F90-8AFB-4124-9875-C811FB65507C}" type="pres">
      <dgm:prSet presAssocID="{01EAEAB9-9C05-4D33-AE6C-D0DAD78CB84E}" presName="Name37" presStyleLbl="parChTrans1D2" presStyleIdx="0" presStyleCnt="5"/>
      <dgm:spPr/>
    </dgm:pt>
    <dgm:pt modelId="{A5B3FA73-E87A-4668-B128-CACD04B1F85C}" type="pres">
      <dgm:prSet presAssocID="{8BD4058C-39FC-4D31-81A0-524E37F077E5}" presName="hierRoot2" presStyleCnt="0">
        <dgm:presLayoutVars>
          <dgm:hierBranch val="init"/>
        </dgm:presLayoutVars>
      </dgm:prSet>
      <dgm:spPr/>
    </dgm:pt>
    <dgm:pt modelId="{82FFDD72-CD69-4BAA-BF47-329280A33D39}" type="pres">
      <dgm:prSet presAssocID="{8BD4058C-39FC-4D31-81A0-524E37F077E5}" presName="rootComposite" presStyleCnt="0"/>
      <dgm:spPr/>
    </dgm:pt>
    <dgm:pt modelId="{155B1D4E-5E9E-4805-B383-EDE277072AD0}" type="pres">
      <dgm:prSet presAssocID="{8BD4058C-39FC-4D31-81A0-524E37F077E5}" presName="rootText" presStyleLbl="node2" presStyleIdx="0" presStyleCnt="4" custScaleX="128254" custLinFactNeighborX="1319" custLinFactNeighborY="-1758">
        <dgm:presLayoutVars>
          <dgm:chPref val="3"/>
        </dgm:presLayoutVars>
      </dgm:prSet>
      <dgm:spPr/>
    </dgm:pt>
    <dgm:pt modelId="{A31FBA16-0C6A-4843-A804-DFF2A14B7C77}" type="pres">
      <dgm:prSet presAssocID="{8BD4058C-39FC-4D31-81A0-524E37F077E5}" presName="rootConnector" presStyleLbl="node2" presStyleIdx="0" presStyleCnt="4"/>
      <dgm:spPr/>
    </dgm:pt>
    <dgm:pt modelId="{BD26174D-022C-4FE9-81DF-8804BC4CEF16}" type="pres">
      <dgm:prSet presAssocID="{8BD4058C-39FC-4D31-81A0-524E37F077E5}" presName="hierChild4" presStyleCnt="0"/>
      <dgm:spPr/>
    </dgm:pt>
    <dgm:pt modelId="{FDD1E8FA-C0FC-4EC6-9741-1FEFEC871DE2}" type="pres">
      <dgm:prSet presAssocID="{8BD4058C-39FC-4D31-81A0-524E37F077E5}" presName="hierChild5" presStyleCnt="0"/>
      <dgm:spPr/>
    </dgm:pt>
    <dgm:pt modelId="{3F494764-AA8A-442B-8EB4-467448C98EE2}" type="pres">
      <dgm:prSet presAssocID="{F07501EF-9A7B-412C-A4D6-492FF32AA3B5}" presName="Name37" presStyleLbl="parChTrans1D2" presStyleIdx="1" presStyleCnt="5"/>
      <dgm:spPr/>
    </dgm:pt>
    <dgm:pt modelId="{42BDFF3C-867B-4F2D-8B1C-BBA447AF254A}" type="pres">
      <dgm:prSet presAssocID="{C90A1713-D02D-43AB-8454-8E97D3963375}" presName="hierRoot2" presStyleCnt="0">
        <dgm:presLayoutVars>
          <dgm:hierBranch val="init"/>
        </dgm:presLayoutVars>
      </dgm:prSet>
      <dgm:spPr/>
    </dgm:pt>
    <dgm:pt modelId="{064498A2-1828-4B6E-BC0B-E3A2462CEE7E}" type="pres">
      <dgm:prSet presAssocID="{C90A1713-D02D-43AB-8454-8E97D3963375}" presName="rootComposite" presStyleCnt="0"/>
      <dgm:spPr/>
    </dgm:pt>
    <dgm:pt modelId="{35F7FBC6-8608-495F-BD97-4AF96245CB85}" type="pres">
      <dgm:prSet presAssocID="{C90A1713-D02D-43AB-8454-8E97D3963375}" presName="rootText" presStyleLbl="node2" presStyleIdx="1" presStyleCnt="4" custScaleX="111186" custScaleY="107067" custLinFactNeighborX="1509" custLinFactNeighborY="-1597">
        <dgm:presLayoutVars>
          <dgm:chPref val="3"/>
        </dgm:presLayoutVars>
      </dgm:prSet>
      <dgm:spPr/>
    </dgm:pt>
    <dgm:pt modelId="{8B20EAF4-0E5E-4160-869D-A2F6E6785CFD}" type="pres">
      <dgm:prSet presAssocID="{C90A1713-D02D-43AB-8454-8E97D3963375}" presName="rootConnector" presStyleLbl="node2" presStyleIdx="1" presStyleCnt="4"/>
      <dgm:spPr/>
    </dgm:pt>
    <dgm:pt modelId="{A932334D-1999-407C-9BE9-0A55A97B49F0}" type="pres">
      <dgm:prSet presAssocID="{C90A1713-D02D-43AB-8454-8E97D3963375}" presName="hierChild4" presStyleCnt="0"/>
      <dgm:spPr/>
    </dgm:pt>
    <dgm:pt modelId="{DBCC4B99-BEEE-46BB-A6D3-976A182F2E79}" type="pres">
      <dgm:prSet presAssocID="{C90A1713-D02D-43AB-8454-8E97D3963375}" presName="hierChild5" presStyleCnt="0"/>
      <dgm:spPr/>
    </dgm:pt>
    <dgm:pt modelId="{DF849423-BBAA-497C-9CAF-03AFAE3C8BF2}" type="pres">
      <dgm:prSet presAssocID="{8BAE02E8-2BD4-43B5-BE0D-8FA28E17A4DB}" presName="Name37" presStyleLbl="parChTrans1D2" presStyleIdx="2" presStyleCnt="5"/>
      <dgm:spPr/>
    </dgm:pt>
    <dgm:pt modelId="{BE798D7E-9D26-46CB-AF58-592FA2779CD6}" type="pres">
      <dgm:prSet presAssocID="{73A4C5EA-08C5-4474-8054-421FFD7BDE1B}" presName="hierRoot2" presStyleCnt="0">
        <dgm:presLayoutVars>
          <dgm:hierBranch val="init"/>
        </dgm:presLayoutVars>
      </dgm:prSet>
      <dgm:spPr/>
    </dgm:pt>
    <dgm:pt modelId="{7E55D100-6C7D-436B-B5D6-27A0711C4762}" type="pres">
      <dgm:prSet presAssocID="{73A4C5EA-08C5-4474-8054-421FFD7BDE1B}" presName="rootComposite" presStyleCnt="0"/>
      <dgm:spPr/>
    </dgm:pt>
    <dgm:pt modelId="{D24E18EF-5728-4291-AE50-1360769E1DA0}" type="pres">
      <dgm:prSet presAssocID="{73A4C5EA-08C5-4474-8054-421FFD7BDE1B}" presName="rootText" presStyleLbl="node2" presStyleIdx="2" presStyleCnt="4" custScaleX="187338" custScaleY="145600">
        <dgm:presLayoutVars>
          <dgm:chPref val="3"/>
        </dgm:presLayoutVars>
      </dgm:prSet>
      <dgm:spPr/>
    </dgm:pt>
    <dgm:pt modelId="{E75916AD-D570-4107-A582-2128771A580B}" type="pres">
      <dgm:prSet presAssocID="{73A4C5EA-08C5-4474-8054-421FFD7BDE1B}" presName="rootConnector" presStyleLbl="node2" presStyleIdx="2" presStyleCnt="4"/>
      <dgm:spPr/>
    </dgm:pt>
    <dgm:pt modelId="{0B6CB29C-A0FE-4F7E-AFAF-2E4EF3319AF7}" type="pres">
      <dgm:prSet presAssocID="{73A4C5EA-08C5-4474-8054-421FFD7BDE1B}" presName="hierChild4" presStyleCnt="0"/>
      <dgm:spPr/>
    </dgm:pt>
    <dgm:pt modelId="{83A5274C-F308-4748-AC91-4A7E781B05DF}" type="pres">
      <dgm:prSet presAssocID="{73A4C5EA-08C5-4474-8054-421FFD7BDE1B}" presName="hierChild5" presStyleCnt="0"/>
      <dgm:spPr/>
    </dgm:pt>
    <dgm:pt modelId="{47C60FF7-26C0-4BF3-ABF4-805EB8EBE73A}" type="pres">
      <dgm:prSet presAssocID="{66AB9B9A-B212-45D0-81EE-184B3B962120}" presName="Name37" presStyleLbl="parChTrans1D2" presStyleIdx="3" presStyleCnt="5"/>
      <dgm:spPr/>
    </dgm:pt>
    <dgm:pt modelId="{F4896021-37BF-4E23-82C2-9D2F5A730EEB}" type="pres">
      <dgm:prSet presAssocID="{D53EE0D3-91FC-407A-BEC8-A872E51E7A59}" presName="hierRoot2" presStyleCnt="0">
        <dgm:presLayoutVars>
          <dgm:hierBranch val="init"/>
        </dgm:presLayoutVars>
      </dgm:prSet>
      <dgm:spPr/>
    </dgm:pt>
    <dgm:pt modelId="{B739122C-9E46-46A8-9309-117EA3ACD7B5}" type="pres">
      <dgm:prSet presAssocID="{D53EE0D3-91FC-407A-BEC8-A872E51E7A59}" presName="rootComposite" presStyleCnt="0"/>
      <dgm:spPr/>
    </dgm:pt>
    <dgm:pt modelId="{A3C241EF-AB94-4E68-82D8-9472F1F98955}" type="pres">
      <dgm:prSet presAssocID="{D53EE0D3-91FC-407A-BEC8-A872E51E7A59}" presName="rootText" presStyleLbl="node2" presStyleIdx="3" presStyleCnt="4" custScaleX="147965" custScaleY="144431">
        <dgm:presLayoutVars>
          <dgm:chPref val="3"/>
        </dgm:presLayoutVars>
      </dgm:prSet>
      <dgm:spPr/>
    </dgm:pt>
    <dgm:pt modelId="{43CD6FD1-C321-47C6-A0BF-1F70E6092957}" type="pres">
      <dgm:prSet presAssocID="{D53EE0D3-91FC-407A-BEC8-A872E51E7A59}" presName="rootConnector" presStyleLbl="node2" presStyleIdx="3" presStyleCnt="4"/>
      <dgm:spPr/>
    </dgm:pt>
    <dgm:pt modelId="{B236C668-0F57-4999-AABA-7482C4740038}" type="pres">
      <dgm:prSet presAssocID="{D53EE0D3-91FC-407A-BEC8-A872E51E7A59}" presName="hierChild4" presStyleCnt="0"/>
      <dgm:spPr/>
    </dgm:pt>
    <dgm:pt modelId="{5506B14B-6B01-4376-9E3B-81A243033BCE}" type="pres">
      <dgm:prSet presAssocID="{D53EE0D3-91FC-407A-BEC8-A872E51E7A59}" presName="hierChild5" presStyleCnt="0"/>
      <dgm:spPr/>
    </dgm:pt>
    <dgm:pt modelId="{470841DC-318E-43E1-B60F-FA49AB1B02BF}" type="pres">
      <dgm:prSet presAssocID="{54D4465C-B160-4086-A351-EAC48FDBA450}" presName="hierChild3" presStyleCnt="0"/>
      <dgm:spPr/>
    </dgm:pt>
    <dgm:pt modelId="{73FD49A5-C403-4A64-ACEE-9A3ECC46F11D}" type="pres">
      <dgm:prSet presAssocID="{2BEE919E-2519-4D6F-A765-09787A8674D5}" presName="Name111" presStyleLbl="parChTrans1D2" presStyleIdx="4" presStyleCnt="5"/>
      <dgm:spPr/>
    </dgm:pt>
    <dgm:pt modelId="{47695815-0015-4DD6-9020-FFBF26B7B7D4}" type="pres">
      <dgm:prSet presAssocID="{493C662A-8B1F-453E-BC44-A922FE75F8DE}" presName="hierRoot3" presStyleCnt="0">
        <dgm:presLayoutVars>
          <dgm:hierBranch val="init"/>
        </dgm:presLayoutVars>
      </dgm:prSet>
      <dgm:spPr/>
    </dgm:pt>
    <dgm:pt modelId="{19FD5043-A9C9-458B-A184-011BE1F0A1C4}" type="pres">
      <dgm:prSet presAssocID="{493C662A-8B1F-453E-BC44-A922FE75F8DE}" presName="rootComposite3" presStyleCnt="0"/>
      <dgm:spPr/>
    </dgm:pt>
    <dgm:pt modelId="{A15FDE8A-2C65-44DC-B533-2148C8C4AAEC}" type="pres">
      <dgm:prSet presAssocID="{493C662A-8B1F-453E-BC44-A922FE75F8DE}" presName="rootText3" presStyleLbl="asst1" presStyleIdx="0" presStyleCnt="1" custScaleX="306834">
        <dgm:presLayoutVars>
          <dgm:chPref val="3"/>
        </dgm:presLayoutVars>
      </dgm:prSet>
      <dgm:spPr/>
    </dgm:pt>
    <dgm:pt modelId="{0AA30A4A-DB1A-49BC-BA0E-AA270EC7299F}" type="pres">
      <dgm:prSet presAssocID="{493C662A-8B1F-453E-BC44-A922FE75F8DE}" presName="rootConnector3" presStyleLbl="asst1" presStyleIdx="0" presStyleCnt="1"/>
      <dgm:spPr/>
    </dgm:pt>
    <dgm:pt modelId="{53994EAE-3DA4-4234-9791-3E583974BDEE}" type="pres">
      <dgm:prSet presAssocID="{493C662A-8B1F-453E-BC44-A922FE75F8DE}" presName="hierChild6" presStyleCnt="0"/>
      <dgm:spPr/>
    </dgm:pt>
    <dgm:pt modelId="{1E5ADF31-6FB8-41BE-9BAA-816EDF30BA57}" type="pres">
      <dgm:prSet presAssocID="{493C662A-8B1F-453E-BC44-A922FE75F8DE}" presName="hierChild7" presStyleCnt="0"/>
      <dgm:spPr/>
    </dgm:pt>
  </dgm:ptLst>
  <dgm:cxnLst>
    <dgm:cxn modelId="{17F2F90F-ACF2-44E5-A15D-4A23AE034133}" type="presOf" srcId="{285205BC-5B3D-4B0E-A871-5BB9E1FED093}" destId="{60510E4D-2DD1-45E3-B297-40BD788977FE}" srcOrd="0" destOrd="0" presId="urn:microsoft.com/office/officeart/2005/8/layout/orgChart1"/>
    <dgm:cxn modelId="{5B29C814-CC78-47A2-975A-061C6E3982C6}" type="presOf" srcId="{54D4465C-B160-4086-A351-EAC48FDBA450}" destId="{6F5228CC-8517-47EC-9DA6-71C47856F614}" srcOrd="0" destOrd="0" presId="urn:microsoft.com/office/officeart/2005/8/layout/orgChart1"/>
    <dgm:cxn modelId="{C77C0E1B-4795-487E-BC74-41694703FBE6}" type="presOf" srcId="{F07501EF-9A7B-412C-A4D6-492FF32AA3B5}" destId="{3F494764-AA8A-442B-8EB4-467448C98EE2}" srcOrd="0" destOrd="0" presId="urn:microsoft.com/office/officeart/2005/8/layout/orgChart1"/>
    <dgm:cxn modelId="{55862720-D6C9-4910-818E-F6DD8EC95BE0}" srcId="{54D4465C-B160-4086-A351-EAC48FDBA450}" destId="{8BD4058C-39FC-4D31-81A0-524E37F077E5}" srcOrd="1" destOrd="0" parTransId="{01EAEAB9-9C05-4D33-AE6C-D0DAD78CB84E}" sibTransId="{A6EFCB24-48BA-4303-9C21-8F68DC176677}"/>
    <dgm:cxn modelId="{97C17221-2727-465A-8B7B-DD3E81D36E8E}" type="presOf" srcId="{73A4C5EA-08C5-4474-8054-421FFD7BDE1B}" destId="{D24E18EF-5728-4291-AE50-1360769E1DA0}" srcOrd="0" destOrd="0" presId="urn:microsoft.com/office/officeart/2005/8/layout/orgChart1"/>
    <dgm:cxn modelId="{3A1DEC2A-7B64-4050-AD84-40E78AE3D82D}" type="presOf" srcId="{54D4465C-B160-4086-A351-EAC48FDBA450}" destId="{93D0CF81-FC60-4C34-A85E-27C48BA50463}" srcOrd="1" destOrd="0" presId="urn:microsoft.com/office/officeart/2005/8/layout/orgChart1"/>
    <dgm:cxn modelId="{4D6D9E2B-6758-4773-8596-D9B83BFF57CC}" type="presOf" srcId="{8BD4058C-39FC-4D31-81A0-524E37F077E5}" destId="{155B1D4E-5E9E-4805-B383-EDE277072AD0}" srcOrd="0" destOrd="0" presId="urn:microsoft.com/office/officeart/2005/8/layout/orgChart1"/>
    <dgm:cxn modelId="{C089932D-F6F1-4591-A61B-AFB1F1274E00}" type="presOf" srcId="{493C662A-8B1F-453E-BC44-A922FE75F8DE}" destId="{0AA30A4A-DB1A-49BC-BA0E-AA270EC7299F}" srcOrd="1" destOrd="0" presId="urn:microsoft.com/office/officeart/2005/8/layout/orgChart1"/>
    <dgm:cxn modelId="{BC2A3D43-9222-41C6-AD12-60EB674428CF}" type="presOf" srcId="{C90A1713-D02D-43AB-8454-8E97D3963375}" destId="{35F7FBC6-8608-495F-BD97-4AF96245CB85}" srcOrd="0" destOrd="0" presId="urn:microsoft.com/office/officeart/2005/8/layout/orgChart1"/>
    <dgm:cxn modelId="{22AAD848-D101-4D70-BF23-1F63EFE73A49}" type="presOf" srcId="{01EAEAB9-9C05-4D33-AE6C-D0DAD78CB84E}" destId="{32FD0F90-8AFB-4124-9875-C811FB65507C}" srcOrd="0" destOrd="0" presId="urn:microsoft.com/office/officeart/2005/8/layout/orgChart1"/>
    <dgm:cxn modelId="{A2813170-8D43-4C51-AE24-E1DBB7E42F5A}" type="presOf" srcId="{73A4C5EA-08C5-4474-8054-421FFD7BDE1B}" destId="{E75916AD-D570-4107-A582-2128771A580B}" srcOrd="1" destOrd="0" presId="urn:microsoft.com/office/officeart/2005/8/layout/orgChart1"/>
    <dgm:cxn modelId="{9079F654-5050-4FAD-955F-E13C2A5CC25B}" srcId="{54D4465C-B160-4086-A351-EAC48FDBA450}" destId="{C90A1713-D02D-43AB-8454-8E97D3963375}" srcOrd="2" destOrd="0" parTransId="{F07501EF-9A7B-412C-A4D6-492FF32AA3B5}" sibTransId="{3791227E-5F90-4932-84BE-5104750BC9F9}"/>
    <dgm:cxn modelId="{5949E177-FAC5-4712-8918-86A5E61FBBAE}" srcId="{54D4465C-B160-4086-A351-EAC48FDBA450}" destId="{73A4C5EA-08C5-4474-8054-421FFD7BDE1B}" srcOrd="3" destOrd="0" parTransId="{8BAE02E8-2BD4-43B5-BE0D-8FA28E17A4DB}" sibTransId="{06403D52-753F-467B-A30C-D08722ED08C8}"/>
    <dgm:cxn modelId="{00A10C82-0FBC-4888-8E41-DBBFD547CF06}" type="presOf" srcId="{66AB9B9A-B212-45D0-81EE-184B3B962120}" destId="{47C60FF7-26C0-4BF3-ABF4-805EB8EBE73A}" srcOrd="0" destOrd="0" presId="urn:microsoft.com/office/officeart/2005/8/layout/orgChart1"/>
    <dgm:cxn modelId="{58490594-3029-44D8-918D-591930EBE305}" type="presOf" srcId="{C90A1713-D02D-43AB-8454-8E97D3963375}" destId="{8B20EAF4-0E5E-4160-869D-A2F6E6785CFD}" srcOrd="1" destOrd="0" presId="urn:microsoft.com/office/officeart/2005/8/layout/orgChart1"/>
    <dgm:cxn modelId="{089F7D99-D5DE-498D-8AAB-CC056BE9A6A6}" srcId="{285205BC-5B3D-4B0E-A871-5BB9E1FED093}" destId="{54D4465C-B160-4086-A351-EAC48FDBA450}" srcOrd="0" destOrd="0" parTransId="{FFCDF586-C758-40D2-9F67-07656F15795A}" sibTransId="{8611B338-7DE4-4458-9A8A-9A24848799B3}"/>
    <dgm:cxn modelId="{DB9128B9-232A-46C5-81DE-394C3A32EEE4}" srcId="{54D4465C-B160-4086-A351-EAC48FDBA450}" destId="{D53EE0D3-91FC-407A-BEC8-A872E51E7A59}" srcOrd="4" destOrd="0" parTransId="{66AB9B9A-B212-45D0-81EE-184B3B962120}" sibTransId="{FB0E15AB-8F32-4876-8727-08B510010427}"/>
    <dgm:cxn modelId="{ED9FC6B9-D8F7-4319-8F4D-7B59817F2392}" type="presOf" srcId="{493C662A-8B1F-453E-BC44-A922FE75F8DE}" destId="{A15FDE8A-2C65-44DC-B533-2148C8C4AAEC}" srcOrd="0" destOrd="0" presId="urn:microsoft.com/office/officeart/2005/8/layout/orgChart1"/>
    <dgm:cxn modelId="{28F2F7C6-E9B0-4FB1-999D-85E98FB27C39}" type="presOf" srcId="{D53EE0D3-91FC-407A-BEC8-A872E51E7A59}" destId="{A3C241EF-AB94-4E68-82D8-9472F1F98955}" srcOrd="0" destOrd="0" presId="urn:microsoft.com/office/officeart/2005/8/layout/orgChart1"/>
    <dgm:cxn modelId="{3D327BD3-CBD4-42A7-8016-40E2379D0A17}" type="presOf" srcId="{8BD4058C-39FC-4D31-81A0-524E37F077E5}" destId="{A31FBA16-0C6A-4843-A804-DFF2A14B7C77}" srcOrd="1" destOrd="0" presId="urn:microsoft.com/office/officeart/2005/8/layout/orgChart1"/>
    <dgm:cxn modelId="{7E8437DD-CF8E-4253-8EE4-172A2FCF3722}" type="presOf" srcId="{D53EE0D3-91FC-407A-BEC8-A872E51E7A59}" destId="{43CD6FD1-C321-47C6-A0BF-1F70E6092957}" srcOrd="1" destOrd="0" presId="urn:microsoft.com/office/officeart/2005/8/layout/orgChart1"/>
    <dgm:cxn modelId="{9063D2EE-A4B4-4CD3-B36C-669002CE60C4}" type="presOf" srcId="{2BEE919E-2519-4D6F-A765-09787A8674D5}" destId="{73FD49A5-C403-4A64-ACEE-9A3ECC46F11D}" srcOrd="0" destOrd="0" presId="urn:microsoft.com/office/officeart/2005/8/layout/orgChart1"/>
    <dgm:cxn modelId="{DFDE02F6-3462-4B91-9558-45BF929A82B2}" srcId="{54D4465C-B160-4086-A351-EAC48FDBA450}" destId="{493C662A-8B1F-453E-BC44-A922FE75F8DE}" srcOrd="0" destOrd="0" parTransId="{2BEE919E-2519-4D6F-A765-09787A8674D5}" sibTransId="{7AB0AEAC-7397-4C67-84E0-3E4F8FFED90B}"/>
    <dgm:cxn modelId="{127C2FFB-F848-4F87-AB7C-1C54A7786F23}" type="presOf" srcId="{8BAE02E8-2BD4-43B5-BE0D-8FA28E17A4DB}" destId="{DF849423-BBAA-497C-9CAF-03AFAE3C8BF2}" srcOrd="0" destOrd="0" presId="urn:microsoft.com/office/officeart/2005/8/layout/orgChart1"/>
    <dgm:cxn modelId="{C5320105-33C6-4F14-BDBA-E5AD7FAF0F74}" type="presParOf" srcId="{60510E4D-2DD1-45E3-B297-40BD788977FE}" destId="{5A503DB1-5860-4B3E-9AFC-2CFBA449AE4B}" srcOrd="0" destOrd="0" presId="urn:microsoft.com/office/officeart/2005/8/layout/orgChart1"/>
    <dgm:cxn modelId="{8D3EB0F0-62D3-493A-803F-F88472B02A30}" type="presParOf" srcId="{5A503DB1-5860-4B3E-9AFC-2CFBA449AE4B}" destId="{202930D6-DCEE-4A01-8147-8676E11AB9E1}" srcOrd="0" destOrd="0" presId="urn:microsoft.com/office/officeart/2005/8/layout/orgChart1"/>
    <dgm:cxn modelId="{B2E401FB-491F-4021-93F5-A05031ACD811}" type="presParOf" srcId="{202930D6-DCEE-4A01-8147-8676E11AB9E1}" destId="{6F5228CC-8517-47EC-9DA6-71C47856F614}" srcOrd="0" destOrd="0" presId="urn:microsoft.com/office/officeart/2005/8/layout/orgChart1"/>
    <dgm:cxn modelId="{B745BA2C-E32B-4638-87F7-0FED09F38314}" type="presParOf" srcId="{202930D6-DCEE-4A01-8147-8676E11AB9E1}" destId="{93D0CF81-FC60-4C34-A85E-27C48BA50463}" srcOrd="1" destOrd="0" presId="urn:microsoft.com/office/officeart/2005/8/layout/orgChart1"/>
    <dgm:cxn modelId="{E7ECF0A3-EC84-4ED4-AE64-334ADB86455F}" type="presParOf" srcId="{5A503DB1-5860-4B3E-9AFC-2CFBA449AE4B}" destId="{907FAA0A-C8EA-4354-8390-3C421419FB18}" srcOrd="1" destOrd="0" presId="urn:microsoft.com/office/officeart/2005/8/layout/orgChart1"/>
    <dgm:cxn modelId="{3A55C872-22E1-42A9-9820-C3AC43004EBE}" type="presParOf" srcId="{907FAA0A-C8EA-4354-8390-3C421419FB18}" destId="{32FD0F90-8AFB-4124-9875-C811FB65507C}" srcOrd="0" destOrd="0" presId="urn:microsoft.com/office/officeart/2005/8/layout/orgChart1"/>
    <dgm:cxn modelId="{3B51F0BA-D4BE-49FA-AB32-3B7C4407A602}" type="presParOf" srcId="{907FAA0A-C8EA-4354-8390-3C421419FB18}" destId="{A5B3FA73-E87A-4668-B128-CACD04B1F85C}" srcOrd="1" destOrd="0" presId="urn:microsoft.com/office/officeart/2005/8/layout/orgChart1"/>
    <dgm:cxn modelId="{756639EC-E4DF-4658-A75A-4B568333461E}" type="presParOf" srcId="{A5B3FA73-E87A-4668-B128-CACD04B1F85C}" destId="{82FFDD72-CD69-4BAA-BF47-329280A33D39}" srcOrd="0" destOrd="0" presId="urn:microsoft.com/office/officeart/2005/8/layout/orgChart1"/>
    <dgm:cxn modelId="{1663F2AB-B6D2-4486-BF06-6B8FB115FC9B}" type="presParOf" srcId="{82FFDD72-CD69-4BAA-BF47-329280A33D39}" destId="{155B1D4E-5E9E-4805-B383-EDE277072AD0}" srcOrd="0" destOrd="0" presId="urn:microsoft.com/office/officeart/2005/8/layout/orgChart1"/>
    <dgm:cxn modelId="{F59E10CC-911F-4A33-8D34-315F464EC093}" type="presParOf" srcId="{82FFDD72-CD69-4BAA-BF47-329280A33D39}" destId="{A31FBA16-0C6A-4843-A804-DFF2A14B7C77}" srcOrd="1" destOrd="0" presId="urn:microsoft.com/office/officeart/2005/8/layout/orgChart1"/>
    <dgm:cxn modelId="{C5A8F744-D866-475D-9CB7-7FC9429346F8}" type="presParOf" srcId="{A5B3FA73-E87A-4668-B128-CACD04B1F85C}" destId="{BD26174D-022C-4FE9-81DF-8804BC4CEF16}" srcOrd="1" destOrd="0" presId="urn:microsoft.com/office/officeart/2005/8/layout/orgChart1"/>
    <dgm:cxn modelId="{CDF3B04E-161D-4D98-B557-6A7CB1541F07}" type="presParOf" srcId="{A5B3FA73-E87A-4668-B128-CACD04B1F85C}" destId="{FDD1E8FA-C0FC-4EC6-9741-1FEFEC871DE2}" srcOrd="2" destOrd="0" presId="urn:microsoft.com/office/officeart/2005/8/layout/orgChart1"/>
    <dgm:cxn modelId="{64EC5C9E-3B67-4198-8764-3E0A5FD97395}" type="presParOf" srcId="{907FAA0A-C8EA-4354-8390-3C421419FB18}" destId="{3F494764-AA8A-442B-8EB4-467448C98EE2}" srcOrd="2" destOrd="0" presId="urn:microsoft.com/office/officeart/2005/8/layout/orgChart1"/>
    <dgm:cxn modelId="{4EF49D3B-D678-4727-AEB3-7B9E619B5324}" type="presParOf" srcId="{907FAA0A-C8EA-4354-8390-3C421419FB18}" destId="{42BDFF3C-867B-4F2D-8B1C-BBA447AF254A}" srcOrd="3" destOrd="0" presId="urn:microsoft.com/office/officeart/2005/8/layout/orgChart1"/>
    <dgm:cxn modelId="{12F6F964-B9A7-497A-AA3D-8AEFBFC558E9}" type="presParOf" srcId="{42BDFF3C-867B-4F2D-8B1C-BBA447AF254A}" destId="{064498A2-1828-4B6E-BC0B-E3A2462CEE7E}" srcOrd="0" destOrd="0" presId="urn:microsoft.com/office/officeart/2005/8/layout/orgChart1"/>
    <dgm:cxn modelId="{83749769-C580-4297-A229-922EFAFC4980}" type="presParOf" srcId="{064498A2-1828-4B6E-BC0B-E3A2462CEE7E}" destId="{35F7FBC6-8608-495F-BD97-4AF96245CB85}" srcOrd="0" destOrd="0" presId="urn:microsoft.com/office/officeart/2005/8/layout/orgChart1"/>
    <dgm:cxn modelId="{1A32711A-60BD-48B1-AE5D-21746D48FE29}" type="presParOf" srcId="{064498A2-1828-4B6E-BC0B-E3A2462CEE7E}" destId="{8B20EAF4-0E5E-4160-869D-A2F6E6785CFD}" srcOrd="1" destOrd="0" presId="urn:microsoft.com/office/officeart/2005/8/layout/orgChart1"/>
    <dgm:cxn modelId="{32DAE7A8-5767-405F-AD6A-830B12FC043D}" type="presParOf" srcId="{42BDFF3C-867B-4F2D-8B1C-BBA447AF254A}" destId="{A932334D-1999-407C-9BE9-0A55A97B49F0}" srcOrd="1" destOrd="0" presId="urn:microsoft.com/office/officeart/2005/8/layout/orgChart1"/>
    <dgm:cxn modelId="{A294AD88-A8E2-4C04-876E-9A9292D8750C}" type="presParOf" srcId="{42BDFF3C-867B-4F2D-8B1C-BBA447AF254A}" destId="{DBCC4B99-BEEE-46BB-A6D3-976A182F2E79}" srcOrd="2" destOrd="0" presId="urn:microsoft.com/office/officeart/2005/8/layout/orgChart1"/>
    <dgm:cxn modelId="{2124CDB2-7950-48C9-9626-9F1562F60B8B}" type="presParOf" srcId="{907FAA0A-C8EA-4354-8390-3C421419FB18}" destId="{DF849423-BBAA-497C-9CAF-03AFAE3C8BF2}" srcOrd="4" destOrd="0" presId="urn:microsoft.com/office/officeart/2005/8/layout/orgChart1"/>
    <dgm:cxn modelId="{CA9F3FAA-4B13-4E73-9649-FC1954601E78}" type="presParOf" srcId="{907FAA0A-C8EA-4354-8390-3C421419FB18}" destId="{BE798D7E-9D26-46CB-AF58-592FA2779CD6}" srcOrd="5" destOrd="0" presId="urn:microsoft.com/office/officeart/2005/8/layout/orgChart1"/>
    <dgm:cxn modelId="{E3E1825C-C681-4F58-B853-C9ED25BDD91A}" type="presParOf" srcId="{BE798D7E-9D26-46CB-AF58-592FA2779CD6}" destId="{7E55D100-6C7D-436B-B5D6-27A0711C4762}" srcOrd="0" destOrd="0" presId="urn:microsoft.com/office/officeart/2005/8/layout/orgChart1"/>
    <dgm:cxn modelId="{12F3499E-BBC4-42A8-9592-8CE169E635F1}" type="presParOf" srcId="{7E55D100-6C7D-436B-B5D6-27A0711C4762}" destId="{D24E18EF-5728-4291-AE50-1360769E1DA0}" srcOrd="0" destOrd="0" presId="urn:microsoft.com/office/officeart/2005/8/layout/orgChart1"/>
    <dgm:cxn modelId="{0FEFF86B-A6A0-4382-9C18-1BF46FF7C297}" type="presParOf" srcId="{7E55D100-6C7D-436B-B5D6-27A0711C4762}" destId="{E75916AD-D570-4107-A582-2128771A580B}" srcOrd="1" destOrd="0" presId="urn:microsoft.com/office/officeart/2005/8/layout/orgChart1"/>
    <dgm:cxn modelId="{BF603544-CB21-41A7-BD28-7E91FFE862C8}" type="presParOf" srcId="{BE798D7E-9D26-46CB-AF58-592FA2779CD6}" destId="{0B6CB29C-A0FE-4F7E-AFAF-2E4EF3319AF7}" srcOrd="1" destOrd="0" presId="urn:microsoft.com/office/officeart/2005/8/layout/orgChart1"/>
    <dgm:cxn modelId="{006045AB-8992-434F-A8E1-603F16C78ECC}" type="presParOf" srcId="{BE798D7E-9D26-46CB-AF58-592FA2779CD6}" destId="{83A5274C-F308-4748-AC91-4A7E781B05DF}" srcOrd="2" destOrd="0" presId="urn:microsoft.com/office/officeart/2005/8/layout/orgChart1"/>
    <dgm:cxn modelId="{4E54A0C0-F8EB-49B7-A0E6-ECF925DE03AB}" type="presParOf" srcId="{907FAA0A-C8EA-4354-8390-3C421419FB18}" destId="{47C60FF7-26C0-4BF3-ABF4-805EB8EBE73A}" srcOrd="6" destOrd="0" presId="urn:microsoft.com/office/officeart/2005/8/layout/orgChart1"/>
    <dgm:cxn modelId="{65DEF308-B7DF-452E-B5B3-57CEFA6151CF}" type="presParOf" srcId="{907FAA0A-C8EA-4354-8390-3C421419FB18}" destId="{F4896021-37BF-4E23-82C2-9D2F5A730EEB}" srcOrd="7" destOrd="0" presId="urn:microsoft.com/office/officeart/2005/8/layout/orgChart1"/>
    <dgm:cxn modelId="{A0A01786-7FBF-4853-9541-8DA9DB60A2B1}" type="presParOf" srcId="{F4896021-37BF-4E23-82C2-9D2F5A730EEB}" destId="{B739122C-9E46-46A8-9309-117EA3ACD7B5}" srcOrd="0" destOrd="0" presId="urn:microsoft.com/office/officeart/2005/8/layout/orgChart1"/>
    <dgm:cxn modelId="{D71F57FB-7A88-486D-B858-7E6A362AFF0D}" type="presParOf" srcId="{B739122C-9E46-46A8-9309-117EA3ACD7B5}" destId="{A3C241EF-AB94-4E68-82D8-9472F1F98955}" srcOrd="0" destOrd="0" presId="urn:microsoft.com/office/officeart/2005/8/layout/orgChart1"/>
    <dgm:cxn modelId="{2B11CCEC-515E-4157-A64C-0BBEBD8AEDC1}" type="presParOf" srcId="{B739122C-9E46-46A8-9309-117EA3ACD7B5}" destId="{43CD6FD1-C321-47C6-A0BF-1F70E6092957}" srcOrd="1" destOrd="0" presId="urn:microsoft.com/office/officeart/2005/8/layout/orgChart1"/>
    <dgm:cxn modelId="{DBF64EB6-D074-4CC5-90BD-41302489100F}" type="presParOf" srcId="{F4896021-37BF-4E23-82C2-9D2F5A730EEB}" destId="{B236C668-0F57-4999-AABA-7482C4740038}" srcOrd="1" destOrd="0" presId="urn:microsoft.com/office/officeart/2005/8/layout/orgChart1"/>
    <dgm:cxn modelId="{912CE2A6-85C0-47D0-92BD-D85EE5468E51}" type="presParOf" srcId="{F4896021-37BF-4E23-82C2-9D2F5A730EEB}" destId="{5506B14B-6B01-4376-9E3B-81A243033BCE}" srcOrd="2" destOrd="0" presId="urn:microsoft.com/office/officeart/2005/8/layout/orgChart1"/>
    <dgm:cxn modelId="{447366E9-F4CA-4731-A4C3-4745C8D7224B}" type="presParOf" srcId="{5A503DB1-5860-4B3E-9AFC-2CFBA449AE4B}" destId="{470841DC-318E-43E1-B60F-FA49AB1B02BF}" srcOrd="2" destOrd="0" presId="urn:microsoft.com/office/officeart/2005/8/layout/orgChart1"/>
    <dgm:cxn modelId="{6543A2D6-8311-400C-A3BF-1A4D3DDC9B9B}" type="presParOf" srcId="{470841DC-318E-43E1-B60F-FA49AB1B02BF}" destId="{73FD49A5-C403-4A64-ACEE-9A3ECC46F11D}" srcOrd="0" destOrd="0" presId="urn:microsoft.com/office/officeart/2005/8/layout/orgChart1"/>
    <dgm:cxn modelId="{43E3CE8D-27AC-45FE-B3FD-29D736706273}" type="presParOf" srcId="{470841DC-318E-43E1-B60F-FA49AB1B02BF}" destId="{47695815-0015-4DD6-9020-FFBF26B7B7D4}" srcOrd="1" destOrd="0" presId="urn:microsoft.com/office/officeart/2005/8/layout/orgChart1"/>
    <dgm:cxn modelId="{4AB2528C-DA48-4350-87D1-8BAD4CF86133}" type="presParOf" srcId="{47695815-0015-4DD6-9020-FFBF26B7B7D4}" destId="{19FD5043-A9C9-458B-A184-011BE1F0A1C4}" srcOrd="0" destOrd="0" presId="urn:microsoft.com/office/officeart/2005/8/layout/orgChart1"/>
    <dgm:cxn modelId="{FA1A0F49-7298-43D0-8177-2FFB957BA86F}" type="presParOf" srcId="{19FD5043-A9C9-458B-A184-011BE1F0A1C4}" destId="{A15FDE8A-2C65-44DC-B533-2148C8C4AAEC}" srcOrd="0" destOrd="0" presId="urn:microsoft.com/office/officeart/2005/8/layout/orgChart1"/>
    <dgm:cxn modelId="{548BA750-A58E-457C-88C0-492B45BED1E8}" type="presParOf" srcId="{19FD5043-A9C9-458B-A184-011BE1F0A1C4}" destId="{0AA30A4A-DB1A-49BC-BA0E-AA270EC7299F}" srcOrd="1" destOrd="0" presId="urn:microsoft.com/office/officeart/2005/8/layout/orgChart1"/>
    <dgm:cxn modelId="{C8C6669E-3468-4602-8DCD-CB2A9EEEE801}" type="presParOf" srcId="{47695815-0015-4DD6-9020-FFBF26B7B7D4}" destId="{53994EAE-3DA4-4234-9791-3E583974BDEE}" srcOrd="1" destOrd="0" presId="urn:microsoft.com/office/officeart/2005/8/layout/orgChart1"/>
    <dgm:cxn modelId="{20445E28-131B-44DD-8A45-9F34B09F67EC}" type="presParOf" srcId="{47695815-0015-4DD6-9020-FFBF26B7B7D4}" destId="{1E5ADF31-6FB8-41BE-9BAA-816EDF30BA5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F8CA25-F9FE-45E9-8019-C723C78E8F0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72C24C3-5E30-4871-B7CA-EB90E55DC2B1}">
      <dgm:prSet phldrT="[Texto]" custT="1"/>
      <dgm:spPr>
        <a:solidFill>
          <a:srgbClr val="92D050"/>
        </a:solidFill>
      </dgm:spPr>
      <dgm:t>
        <a:bodyPr/>
        <a:lstStyle/>
        <a:p>
          <a:r>
            <a:rPr lang="es-ES" sz="3000" dirty="0">
              <a:latin typeface="Georgia" panose="02040502050405020303" pitchFamily="18" charset="0"/>
            </a:rPr>
            <a:t>Reconocer y garantizar el derecho de acceso a la información como un derecho de amplio ámbito subjetivo y objetivo </a:t>
          </a:r>
        </a:p>
      </dgm:t>
    </dgm:pt>
    <dgm:pt modelId="{13D9CAF4-F05F-4B3B-8FAE-BC12A7304A7D}" type="parTrans" cxnId="{388A8940-12B2-4CB5-B96E-634C34F1454D}">
      <dgm:prSet/>
      <dgm:spPr/>
      <dgm:t>
        <a:bodyPr/>
        <a:lstStyle/>
        <a:p>
          <a:endParaRPr lang="es-ES"/>
        </a:p>
      </dgm:t>
    </dgm:pt>
    <dgm:pt modelId="{CE738514-E191-4C71-A918-3BD9877F757C}" type="sibTrans" cxnId="{388A8940-12B2-4CB5-B96E-634C34F1454D}">
      <dgm:prSet/>
      <dgm:spPr/>
      <dgm:t>
        <a:bodyPr/>
        <a:lstStyle/>
        <a:p>
          <a:endParaRPr lang="es-ES"/>
        </a:p>
      </dgm:t>
    </dgm:pt>
    <dgm:pt modelId="{3E9723BC-FD03-4CA0-B7F9-A20B579913AB}">
      <dgm:prSet custT="1"/>
      <dgm:spPr>
        <a:solidFill>
          <a:srgbClr val="92D050"/>
        </a:solidFill>
      </dgm:spPr>
      <dgm:t>
        <a:bodyPr/>
        <a:lstStyle/>
        <a:p>
          <a:r>
            <a:rPr lang="es-ES" sz="3000" dirty="0">
              <a:latin typeface="Georgia" panose="02040502050405020303" pitchFamily="18" charset="0"/>
            </a:rPr>
            <a:t>Incrementar y reforzar </a:t>
          </a:r>
          <a:r>
            <a:rPr lang="es-ES" sz="3000">
              <a:latin typeface="Georgia" panose="02040502050405020303" pitchFamily="18" charset="0"/>
            </a:rPr>
            <a:t>la transparencia, </a:t>
          </a:r>
          <a:r>
            <a:rPr lang="es-ES" sz="3000" dirty="0">
              <a:latin typeface="Georgia" panose="02040502050405020303" pitchFamily="18" charset="0"/>
            </a:rPr>
            <a:t>mediante el establecimiento de deberes en materia de publicidad activa para todas las Administraciones y entidades públicas</a:t>
          </a:r>
        </a:p>
      </dgm:t>
    </dgm:pt>
    <dgm:pt modelId="{21087740-EB3B-48C7-B56D-3E0015342A15}" type="parTrans" cxnId="{0A6B5AD8-9E91-4605-BB13-6BAFE51F3547}">
      <dgm:prSet/>
      <dgm:spPr/>
      <dgm:t>
        <a:bodyPr/>
        <a:lstStyle/>
        <a:p>
          <a:endParaRPr lang="es-ES"/>
        </a:p>
      </dgm:t>
    </dgm:pt>
    <dgm:pt modelId="{821EBEEC-65AF-4F2F-AE1D-59EE1DD1547F}" type="sibTrans" cxnId="{0A6B5AD8-9E91-4605-BB13-6BAFE51F3547}">
      <dgm:prSet/>
      <dgm:spPr/>
      <dgm:t>
        <a:bodyPr/>
        <a:lstStyle/>
        <a:p>
          <a:endParaRPr lang="es-ES"/>
        </a:p>
      </dgm:t>
    </dgm:pt>
    <dgm:pt modelId="{43E31A4C-E89C-4AF1-8D22-B4AF6E55C75D}">
      <dgm:prSet custT="1"/>
      <dgm:spPr>
        <a:solidFill>
          <a:srgbClr val="92D050"/>
        </a:solidFill>
      </dgm:spPr>
      <dgm:t>
        <a:bodyPr/>
        <a:lstStyle/>
        <a:p>
          <a:r>
            <a:rPr lang="es-ES" sz="3000" dirty="0">
              <a:latin typeface="Georgia" panose="02040502050405020303" pitchFamily="18" charset="0"/>
            </a:rPr>
            <a:t>Establecer los deberes de buen gobierno que deben cumplir los responsables públicos, así como las consecuencias jurídicas derivadas de su incumplimiento</a:t>
          </a:r>
        </a:p>
      </dgm:t>
    </dgm:pt>
    <dgm:pt modelId="{D431DA68-4B1A-41D8-A931-22F72A43E03A}" type="parTrans" cxnId="{91B0F4E0-061C-459B-9296-5885A59106F7}">
      <dgm:prSet/>
      <dgm:spPr/>
      <dgm:t>
        <a:bodyPr/>
        <a:lstStyle/>
        <a:p>
          <a:endParaRPr lang="es-ES"/>
        </a:p>
      </dgm:t>
    </dgm:pt>
    <dgm:pt modelId="{816E9E7F-F3CB-4AD4-8C54-69A6D2BBAB08}" type="sibTrans" cxnId="{91B0F4E0-061C-459B-9296-5885A59106F7}">
      <dgm:prSet/>
      <dgm:spPr/>
      <dgm:t>
        <a:bodyPr/>
        <a:lstStyle/>
        <a:p>
          <a:endParaRPr lang="es-ES"/>
        </a:p>
      </dgm:t>
    </dgm:pt>
    <dgm:pt modelId="{16EEC57B-BB9C-47B7-A497-93D0F9843BE3}" type="pres">
      <dgm:prSet presAssocID="{48F8CA25-F9FE-45E9-8019-C723C78E8F0C}" presName="linear" presStyleCnt="0">
        <dgm:presLayoutVars>
          <dgm:dir/>
          <dgm:animLvl val="lvl"/>
          <dgm:resizeHandles val="exact"/>
        </dgm:presLayoutVars>
      </dgm:prSet>
      <dgm:spPr/>
    </dgm:pt>
    <dgm:pt modelId="{07C111EE-D6F2-4D95-82A1-7F2212D9C942}" type="pres">
      <dgm:prSet presAssocID="{3E9723BC-FD03-4CA0-B7F9-A20B579913AB}" presName="parentLin" presStyleCnt="0"/>
      <dgm:spPr/>
    </dgm:pt>
    <dgm:pt modelId="{84DB4902-282E-4AEC-B1A5-A63A045BF395}" type="pres">
      <dgm:prSet presAssocID="{3E9723BC-FD03-4CA0-B7F9-A20B579913AB}" presName="parentLeftMargin" presStyleLbl="node1" presStyleIdx="0" presStyleCnt="3"/>
      <dgm:spPr/>
    </dgm:pt>
    <dgm:pt modelId="{DC4A12DD-2913-43A5-915C-E76A0740917B}" type="pres">
      <dgm:prSet presAssocID="{3E9723BC-FD03-4CA0-B7F9-A20B579913AB}" presName="parentText" presStyleLbl="node1" presStyleIdx="0" presStyleCnt="3" custScaleX="142997" custScaleY="323982">
        <dgm:presLayoutVars>
          <dgm:chMax val="0"/>
          <dgm:bulletEnabled val="1"/>
        </dgm:presLayoutVars>
      </dgm:prSet>
      <dgm:spPr/>
    </dgm:pt>
    <dgm:pt modelId="{E3BB10B5-C54F-40E6-87CE-36479DCF6119}" type="pres">
      <dgm:prSet presAssocID="{3E9723BC-FD03-4CA0-B7F9-A20B579913AB}" presName="negativeSpace" presStyleCnt="0"/>
      <dgm:spPr/>
    </dgm:pt>
    <dgm:pt modelId="{A17AE901-4828-4A8C-A55B-0D3CA14DB652}" type="pres">
      <dgm:prSet presAssocID="{3E9723BC-FD03-4CA0-B7F9-A20B579913AB}" presName="childText" presStyleLbl="conFgAcc1" presStyleIdx="0" presStyleCnt="3">
        <dgm:presLayoutVars>
          <dgm:bulletEnabled val="1"/>
        </dgm:presLayoutVars>
      </dgm:prSet>
      <dgm:spPr/>
    </dgm:pt>
    <dgm:pt modelId="{9A6F5A1F-F24C-4292-8EAC-93220169E932}" type="pres">
      <dgm:prSet presAssocID="{821EBEEC-65AF-4F2F-AE1D-59EE1DD1547F}" presName="spaceBetweenRectangles" presStyleCnt="0"/>
      <dgm:spPr/>
    </dgm:pt>
    <dgm:pt modelId="{913D1F3D-0B8A-40B3-A5C1-6138C446018F}" type="pres">
      <dgm:prSet presAssocID="{D72C24C3-5E30-4871-B7CA-EB90E55DC2B1}" presName="parentLin" presStyleCnt="0"/>
      <dgm:spPr/>
    </dgm:pt>
    <dgm:pt modelId="{5997751E-45BF-4D97-9983-7D48628CE927}" type="pres">
      <dgm:prSet presAssocID="{D72C24C3-5E30-4871-B7CA-EB90E55DC2B1}" presName="parentLeftMargin" presStyleLbl="node1" presStyleIdx="0" presStyleCnt="3"/>
      <dgm:spPr/>
    </dgm:pt>
    <dgm:pt modelId="{C0772A3E-B879-45E5-B26E-D5F33AB80D61}" type="pres">
      <dgm:prSet presAssocID="{D72C24C3-5E30-4871-B7CA-EB90E55DC2B1}" presName="parentText" presStyleLbl="node1" presStyleIdx="1" presStyleCnt="3" custScaleX="142857" custScaleY="258715">
        <dgm:presLayoutVars>
          <dgm:chMax val="0"/>
          <dgm:bulletEnabled val="1"/>
        </dgm:presLayoutVars>
      </dgm:prSet>
      <dgm:spPr/>
    </dgm:pt>
    <dgm:pt modelId="{E81863B9-BFF6-40A5-BFB9-8F64D4CBF888}" type="pres">
      <dgm:prSet presAssocID="{D72C24C3-5E30-4871-B7CA-EB90E55DC2B1}" presName="negativeSpace" presStyleCnt="0"/>
      <dgm:spPr/>
    </dgm:pt>
    <dgm:pt modelId="{DC4EA056-306D-4C0F-9A9A-33E8119860B1}" type="pres">
      <dgm:prSet presAssocID="{D72C24C3-5E30-4871-B7CA-EB90E55DC2B1}" presName="childText" presStyleLbl="conFgAcc1" presStyleIdx="1" presStyleCnt="3">
        <dgm:presLayoutVars>
          <dgm:bulletEnabled val="1"/>
        </dgm:presLayoutVars>
      </dgm:prSet>
      <dgm:spPr/>
    </dgm:pt>
    <dgm:pt modelId="{E2FC2FE3-19C2-488E-83E3-A1C3CE003CAC}" type="pres">
      <dgm:prSet presAssocID="{CE738514-E191-4C71-A918-3BD9877F757C}" presName="spaceBetweenRectangles" presStyleCnt="0"/>
      <dgm:spPr/>
    </dgm:pt>
    <dgm:pt modelId="{9283E5E3-EDF6-46E8-9286-2DA0FBE9EEA2}" type="pres">
      <dgm:prSet presAssocID="{43E31A4C-E89C-4AF1-8D22-B4AF6E55C75D}" presName="parentLin" presStyleCnt="0"/>
      <dgm:spPr/>
    </dgm:pt>
    <dgm:pt modelId="{C349C483-2348-41DE-A5EA-261498EDDE48}" type="pres">
      <dgm:prSet presAssocID="{43E31A4C-E89C-4AF1-8D22-B4AF6E55C75D}" presName="parentLeftMargin" presStyleLbl="node1" presStyleIdx="1" presStyleCnt="3"/>
      <dgm:spPr/>
    </dgm:pt>
    <dgm:pt modelId="{5314B9AE-7CC0-4FD8-ADDD-14B81D7A2599}" type="pres">
      <dgm:prSet presAssocID="{43E31A4C-E89C-4AF1-8D22-B4AF6E55C75D}" presName="parentText" presStyleLbl="node1" presStyleIdx="2" presStyleCnt="3" custScaleX="142857" custScaleY="231231">
        <dgm:presLayoutVars>
          <dgm:chMax val="0"/>
          <dgm:bulletEnabled val="1"/>
        </dgm:presLayoutVars>
      </dgm:prSet>
      <dgm:spPr/>
    </dgm:pt>
    <dgm:pt modelId="{C935D0AC-1957-4386-885B-87789A57615D}" type="pres">
      <dgm:prSet presAssocID="{43E31A4C-E89C-4AF1-8D22-B4AF6E55C75D}" presName="negativeSpace" presStyleCnt="0"/>
      <dgm:spPr/>
    </dgm:pt>
    <dgm:pt modelId="{9C58F0D8-3758-46E4-8CD4-379D0A2789AD}" type="pres">
      <dgm:prSet presAssocID="{43E31A4C-E89C-4AF1-8D22-B4AF6E55C75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88A8940-12B2-4CB5-B96E-634C34F1454D}" srcId="{48F8CA25-F9FE-45E9-8019-C723C78E8F0C}" destId="{D72C24C3-5E30-4871-B7CA-EB90E55DC2B1}" srcOrd="1" destOrd="0" parTransId="{13D9CAF4-F05F-4B3B-8FAE-BC12A7304A7D}" sibTransId="{CE738514-E191-4C71-A918-3BD9877F757C}"/>
    <dgm:cxn modelId="{055A054F-D1B1-485C-A4C9-795ED8318B62}" type="presOf" srcId="{D72C24C3-5E30-4871-B7CA-EB90E55DC2B1}" destId="{C0772A3E-B879-45E5-B26E-D5F33AB80D61}" srcOrd="1" destOrd="0" presId="urn:microsoft.com/office/officeart/2005/8/layout/list1"/>
    <dgm:cxn modelId="{5AE87D55-FA71-4906-9340-AEE98DDCBE4B}" type="presOf" srcId="{3E9723BC-FD03-4CA0-B7F9-A20B579913AB}" destId="{84DB4902-282E-4AEC-B1A5-A63A045BF395}" srcOrd="0" destOrd="0" presId="urn:microsoft.com/office/officeart/2005/8/layout/list1"/>
    <dgm:cxn modelId="{5AEBA879-ED29-448A-A321-93CE27E78B3D}" type="presOf" srcId="{D72C24C3-5E30-4871-B7CA-EB90E55DC2B1}" destId="{5997751E-45BF-4D97-9983-7D48628CE927}" srcOrd="0" destOrd="0" presId="urn:microsoft.com/office/officeart/2005/8/layout/list1"/>
    <dgm:cxn modelId="{AE83F97F-0E5B-4702-98C0-497BFB6EE891}" type="presOf" srcId="{43E31A4C-E89C-4AF1-8D22-B4AF6E55C75D}" destId="{5314B9AE-7CC0-4FD8-ADDD-14B81D7A2599}" srcOrd="1" destOrd="0" presId="urn:microsoft.com/office/officeart/2005/8/layout/list1"/>
    <dgm:cxn modelId="{61509B84-9D5A-4CBB-89F1-917629A18455}" type="presOf" srcId="{43E31A4C-E89C-4AF1-8D22-B4AF6E55C75D}" destId="{C349C483-2348-41DE-A5EA-261498EDDE48}" srcOrd="0" destOrd="0" presId="urn:microsoft.com/office/officeart/2005/8/layout/list1"/>
    <dgm:cxn modelId="{7A35F1CE-D436-4BF0-8B7E-977E33F7DC3F}" type="presOf" srcId="{3E9723BC-FD03-4CA0-B7F9-A20B579913AB}" destId="{DC4A12DD-2913-43A5-915C-E76A0740917B}" srcOrd="1" destOrd="0" presId="urn:microsoft.com/office/officeart/2005/8/layout/list1"/>
    <dgm:cxn modelId="{0A6B5AD8-9E91-4605-BB13-6BAFE51F3547}" srcId="{48F8CA25-F9FE-45E9-8019-C723C78E8F0C}" destId="{3E9723BC-FD03-4CA0-B7F9-A20B579913AB}" srcOrd="0" destOrd="0" parTransId="{21087740-EB3B-48C7-B56D-3E0015342A15}" sibTransId="{821EBEEC-65AF-4F2F-AE1D-59EE1DD1547F}"/>
    <dgm:cxn modelId="{91B0F4E0-061C-459B-9296-5885A59106F7}" srcId="{48F8CA25-F9FE-45E9-8019-C723C78E8F0C}" destId="{43E31A4C-E89C-4AF1-8D22-B4AF6E55C75D}" srcOrd="2" destOrd="0" parTransId="{D431DA68-4B1A-41D8-A931-22F72A43E03A}" sibTransId="{816E9E7F-F3CB-4AD4-8C54-69A6D2BBAB08}"/>
    <dgm:cxn modelId="{4A5AECEE-D8F0-4B41-A6E0-5552DE2398E1}" type="presOf" srcId="{48F8CA25-F9FE-45E9-8019-C723C78E8F0C}" destId="{16EEC57B-BB9C-47B7-A497-93D0F9843BE3}" srcOrd="0" destOrd="0" presId="urn:microsoft.com/office/officeart/2005/8/layout/list1"/>
    <dgm:cxn modelId="{D8FCAB20-5B7A-4655-860B-CD925F49391F}" type="presParOf" srcId="{16EEC57B-BB9C-47B7-A497-93D0F9843BE3}" destId="{07C111EE-D6F2-4D95-82A1-7F2212D9C942}" srcOrd="0" destOrd="0" presId="urn:microsoft.com/office/officeart/2005/8/layout/list1"/>
    <dgm:cxn modelId="{F7A9ABDE-4628-437A-8361-F98B5D7D28E3}" type="presParOf" srcId="{07C111EE-D6F2-4D95-82A1-7F2212D9C942}" destId="{84DB4902-282E-4AEC-B1A5-A63A045BF395}" srcOrd="0" destOrd="0" presId="urn:microsoft.com/office/officeart/2005/8/layout/list1"/>
    <dgm:cxn modelId="{10D6E269-9CE6-4F8B-B268-EDE323EE88BE}" type="presParOf" srcId="{07C111EE-D6F2-4D95-82A1-7F2212D9C942}" destId="{DC4A12DD-2913-43A5-915C-E76A0740917B}" srcOrd="1" destOrd="0" presId="urn:microsoft.com/office/officeart/2005/8/layout/list1"/>
    <dgm:cxn modelId="{E9991A5F-7B25-4EAC-BAE5-F2ACBC01C84B}" type="presParOf" srcId="{16EEC57B-BB9C-47B7-A497-93D0F9843BE3}" destId="{E3BB10B5-C54F-40E6-87CE-36479DCF6119}" srcOrd="1" destOrd="0" presId="urn:microsoft.com/office/officeart/2005/8/layout/list1"/>
    <dgm:cxn modelId="{4BC00F9F-06C0-4CED-B09F-986B9136AC9D}" type="presParOf" srcId="{16EEC57B-BB9C-47B7-A497-93D0F9843BE3}" destId="{A17AE901-4828-4A8C-A55B-0D3CA14DB652}" srcOrd="2" destOrd="0" presId="urn:microsoft.com/office/officeart/2005/8/layout/list1"/>
    <dgm:cxn modelId="{365C7206-EFF6-4A7C-B6A3-32240BA85670}" type="presParOf" srcId="{16EEC57B-BB9C-47B7-A497-93D0F9843BE3}" destId="{9A6F5A1F-F24C-4292-8EAC-93220169E932}" srcOrd="3" destOrd="0" presId="urn:microsoft.com/office/officeart/2005/8/layout/list1"/>
    <dgm:cxn modelId="{C6BDFD1A-DA70-4FE4-8A2C-653E47D077BE}" type="presParOf" srcId="{16EEC57B-BB9C-47B7-A497-93D0F9843BE3}" destId="{913D1F3D-0B8A-40B3-A5C1-6138C446018F}" srcOrd="4" destOrd="0" presId="urn:microsoft.com/office/officeart/2005/8/layout/list1"/>
    <dgm:cxn modelId="{ACF2CEA7-DE03-46FD-8142-AACCB957ECC6}" type="presParOf" srcId="{913D1F3D-0B8A-40B3-A5C1-6138C446018F}" destId="{5997751E-45BF-4D97-9983-7D48628CE927}" srcOrd="0" destOrd="0" presId="urn:microsoft.com/office/officeart/2005/8/layout/list1"/>
    <dgm:cxn modelId="{9926F801-8BED-438E-A94C-3C7D977A0FDC}" type="presParOf" srcId="{913D1F3D-0B8A-40B3-A5C1-6138C446018F}" destId="{C0772A3E-B879-45E5-B26E-D5F33AB80D61}" srcOrd="1" destOrd="0" presId="urn:microsoft.com/office/officeart/2005/8/layout/list1"/>
    <dgm:cxn modelId="{96E84F34-769D-403D-9B5E-6AE32D0BC739}" type="presParOf" srcId="{16EEC57B-BB9C-47B7-A497-93D0F9843BE3}" destId="{E81863B9-BFF6-40A5-BFB9-8F64D4CBF888}" srcOrd="5" destOrd="0" presId="urn:microsoft.com/office/officeart/2005/8/layout/list1"/>
    <dgm:cxn modelId="{166276D3-9CE4-4A1A-AFF9-69FB84C0A3BB}" type="presParOf" srcId="{16EEC57B-BB9C-47B7-A497-93D0F9843BE3}" destId="{DC4EA056-306D-4C0F-9A9A-33E8119860B1}" srcOrd="6" destOrd="0" presId="urn:microsoft.com/office/officeart/2005/8/layout/list1"/>
    <dgm:cxn modelId="{EBC06949-AC93-44B3-9D56-84008CFAD724}" type="presParOf" srcId="{16EEC57B-BB9C-47B7-A497-93D0F9843BE3}" destId="{E2FC2FE3-19C2-488E-83E3-A1C3CE003CAC}" srcOrd="7" destOrd="0" presId="urn:microsoft.com/office/officeart/2005/8/layout/list1"/>
    <dgm:cxn modelId="{0B1D6950-CFF5-404E-986B-F51048E3D59A}" type="presParOf" srcId="{16EEC57B-BB9C-47B7-A497-93D0F9843BE3}" destId="{9283E5E3-EDF6-46E8-9286-2DA0FBE9EEA2}" srcOrd="8" destOrd="0" presId="urn:microsoft.com/office/officeart/2005/8/layout/list1"/>
    <dgm:cxn modelId="{A5794D65-BEDE-4523-946A-901D5BE39DE4}" type="presParOf" srcId="{9283E5E3-EDF6-46E8-9286-2DA0FBE9EEA2}" destId="{C349C483-2348-41DE-A5EA-261498EDDE48}" srcOrd="0" destOrd="0" presId="urn:microsoft.com/office/officeart/2005/8/layout/list1"/>
    <dgm:cxn modelId="{31030071-1812-4DEC-8990-2D29FA8AAADD}" type="presParOf" srcId="{9283E5E3-EDF6-46E8-9286-2DA0FBE9EEA2}" destId="{5314B9AE-7CC0-4FD8-ADDD-14B81D7A2599}" srcOrd="1" destOrd="0" presId="urn:microsoft.com/office/officeart/2005/8/layout/list1"/>
    <dgm:cxn modelId="{1A78D684-2130-4B09-B64E-5186BC6ABD0C}" type="presParOf" srcId="{16EEC57B-BB9C-47B7-A497-93D0F9843BE3}" destId="{C935D0AC-1957-4386-885B-87789A57615D}" srcOrd="9" destOrd="0" presId="urn:microsoft.com/office/officeart/2005/8/layout/list1"/>
    <dgm:cxn modelId="{BC4EF248-E584-4F45-800E-804568DB73A4}" type="presParOf" srcId="{16EEC57B-BB9C-47B7-A497-93D0F9843BE3}" destId="{9C58F0D8-3758-46E4-8CD4-379D0A2789A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0FD11D5-18EB-4FFC-ACA5-19AC364B64F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3298653-2866-49B2-B920-EB9E58EF6868}">
      <dgm:prSet phldrT="[Texto]" custT="1"/>
      <dgm:spPr>
        <a:solidFill>
          <a:srgbClr val="92D050"/>
        </a:solidFill>
      </dgm:spPr>
      <dgm:t>
        <a:bodyPr/>
        <a:lstStyle/>
        <a:p>
          <a:r>
            <a:rPr lang="es-ES" sz="4000" b="1" dirty="0"/>
            <a:t>Rinden cuentas </a:t>
          </a:r>
        </a:p>
      </dgm:t>
    </dgm:pt>
    <dgm:pt modelId="{23D5CE6C-CB22-41D0-8D9F-4D07CE94C0E5}" type="parTrans" cxnId="{D27FE864-E9D4-4C51-9503-05B20404BC45}">
      <dgm:prSet/>
      <dgm:spPr/>
      <dgm:t>
        <a:bodyPr/>
        <a:lstStyle/>
        <a:p>
          <a:endParaRPr lang="es-ES"/>
        </a:p>
      </dgm:t>
    </dgm:pt>
    <dgm:pt modelId="{345A66C0-0F6C-44AF-8858-4E1B55D0D35B}" type="sibTrans" cxnId="{D27FE864-E9D4-4C51-9503-05B20404BC45}">
      <dgm:prSet/>
      <dgm:spPr/>
      <dgm:t>
        <a:bodyPr/>
        <a:lstStyle/>
        <a:p>
          <a:endParaRPr lang="es-ES"/>
        </a:p>
      </dgm:t>
    </dgm:pt>
    <dgm:pt modelId="{B20ECDC6-4274-4B8B-AF5C-252E6A61000D}">
      <dgm:prSet phldrT="[Texto]" custT="1"/>
      <dgm:spPr>
        <a:solidFill>
          <a:srgbClr val="92D050"/>
        </a:solidFill>
      </dgm:spPr>
      <dgm:t>
        <a:bodyPr/>
        <a:lstStyle/>
        <a:p>
          <a:r>
            <a:rPr lang="es-ES" sz="4000" b="1" dirty="0"/>
            <a:t>Promueven la participación</a:t>
          </a:r>
          <a:r>
            <a:rPr lang="es-ES" sz="4000" dirty="0"/>
            <a:t>	</a:t>
          </a:r>
        </a:p>
      </dgm:t>
    </dgm:pt>
    <dgm:pt modelId="{2FD57981-D171-4A5D-9C33-018348E281DA}" type="parTrans" cxnId="{75E5ED4F-1F18-43B7-A750-7372476A1578}">
      <dgm:prSet/>
      <dgm:spPr/>
      <dgm:t>
        <a:bodyPr/>
        <a:lstStyle/>
        <a:p>
          <a:endParaRPr lang="es-ES"/>
        </a:p>
      </dgm:t>
    </dgm:pt>
    <dgm:pt modelId="{DD4F375D-AD16-43F7-A96F-0A03B1B88A14}" type="sibTrans" cxnId="{75E5ED4F-1F18-43B7-A750-7372476A1578}">
      <dgm:prSet/>
      <dgm:spPr/>
      <dgm:t>
        <a:bodyPr/>
        <a:lstStyle/>
        <a:p>
          <a:endParaRPr lang="es-ES"/>
        </a:p>
      </dgm:t>
    </dgm:pt>
    <dgm:pt modelId="{BFEFBBA5-848B-4893-BE35-06410D479EEC}">
      <dgm:prSet custT="1"/>
      <dgm:spPr>
        <a:solidFill>
          <a:srgbClr val="92D050"/>
        </a:solidFill>
      </dgm:spPr>
      <dgm:t>
        <a:bodyPr/>
        <a:lstStyle/>
        <a:p>
          <a:r>
            <a:rPr lang="es-ES" sz="4000" b="1" dirty="0"/>
            <a:t>Ofrecen información sobre lo que hacen </a:t>
          </a:r>
          <a:endParaRPr lang="es-ES" sz="2000" dirty="0"/>
        </a:p>
      </dgm:t>
    </dgm:pt>
    <dgm:pt modelId="{0443A809-B6FB-403A-84DE-6CD7466748F9}" type="parTrans" cxnId="{0B722543-2D8F-4339-B9D6-155521C0E3B7}">
      <dgm:prSet/>
      <dgm:spPr/>
      <dgm:t>
        <a:bodyPr/>
        <a:lstStyle/>
        <a:p>
          <a:endParaRPr lang="es-ES"/>
        </a:p>
      </dgm:t>
    </dgm:pt>
    <dgm:pt modelId="{F8FAF177-EC97-439F-AA1B-F337141CB34A}" type="sibTrans" cxnId="{0B722543-2D8F-4339-B9D6-155521C0E3B7}">
      <dgm:prSet/>
      <dgm:spPr/>
      <dgm:t>
        <a:bodyPr/>
        <a:lstStyle/>
        <a:p>
          <a:endParaRPr lang="es-ES"/>
        </a:p>
      </dgm:t>
    </dgm:pt>
    <dgm:pt modelId="{1E868950-4120-4F54-BF7C-15D39EE478A8}">
      <dgm:prSet custT="1"/>
      <dgm:spPr>
        <a:solidFill>
          <a:srgbClr val="92D050"/>
        </a:solidFill>
      </dgm:spPr>
      <dgm:t>
        <a:bodyPr/>
        <a:lstStyle/>
        <a:p>
          <a:r>
            <a:rPr lang="es-ES" sz="4000" b="1" dirty="0"/>
            <a:t>Tienen en cuenta la opinión de los ciudadanos en los asuntos públicos</a:t>
          </a:r>
        </a:p>
      </dgm:t>
    </dgm:pt>
    <dgm:pt modelId="{89884C84-389F-4A45-824A-6CC009AA6050}" type="parTrans" cxnId="{91B5F3F7-BBFD-4967-B437-7882E61A3D8A}">
      <dgm:prSet/>
      <dgm:spPr/>
      <dgm:t>
        <a:bodyPr/>
        <a:lstStyle/>
        <a:p>
          <a:endParaRPr lang="es-ES"/>
        </a:p>
      </dgm:t>
    </dgm:pt>
    <dgm:pt modelId="{590AB9FD-40E5-439D-B9FF-45143E37B766}" type="sibTrans" cxnId="{91B5F3F7-BBFD-4967-B437-7882E61A3D8A}">
      <dgm:prSet/>
      <dgm:spPr/>
      <dgm:t>
        <a:bodyPr/>
        <a:lstStyle/>
        <a:p>
          <a:endParaRPr lang="es-ES"/>
        </a:p>
      </dgm:t>
    </dgm:pt>
    <dgm:pt modelId="{3B24E5AC-83A7-4D8F-9DC0-6AC3D1653438}" type="pres">
      <dgm:prSet presAssocID="{C0FD11D5-18EB-4FFC-ACA5-19AC364B64F8}" presName="linear" presStyleCnt="0">
        <dgm:presLayoutVars>
          <dgm:dir/>
          <dgm:animLvl val="lvl"/>
          <dgm:resizeHandles val="exact"/>
        </dgm:presLayoutVars>
      </dgm:prSet>
      <dgm:spPr/>
    </dgm:pt>
    <dgm:pt modelId="{B73C1316-C5B8-4C13-A5B3-856CB9BB502F}" type="pres">
      <dgm:prSet presAssocID="{BFEFBBA5-848B-4893-BE35-06410D479EEC}" presName="parentLin" presStyleCnt="0"/>
      <dgm:spPr/>
    </dgm:pt>
    <dgm:pt modelId="{4543C524-5619-4FF4-A03F-72C9235DFF49}" type="pres">
      <dgm:prSet presAssocID="{BFEFBBA5-848B-4893-BE35-06410D479EEC}" presName="parentLeftMargin" presStyleLbl="node1" presStyleIdx="0" presStyleCnt="4"/>
      <dgm:spPr/>
    </dgm:pt>
    <dgm:pt modelId="{5B2F387D-E244-4522-B4AD-476A4FAC1FB0}" type="pres">
      <dgm:prSet presAssocID="{BFEFBBA5-848B-4893-BE35-06410D479EEC}" presName="parentText" presStyleLbl="node1" presStyleIdx="0" presStyleCnt="4" custScaleX="142857" custScaleY="112119">
        <dgm:presLayoutVars>
          <dgm:chMax val="0"/>
          <dgm:bulletEnabled val="1"/>
        </dgm:presLayoutVars>
      </dgm:prSet>
      <dgm:spPr/>
    </dgm:pt>
    <dgm:pt modelId="{2899D082-AFB6-46B6-94AB-00563FAE0AFB}" type="pres">
      <dgm:prSet presAssocID="{BFEFBBA5-848B-4893-BE35-06410D479EEC}" presName="negativeSpace" presStyleCnt="0"/>
      <dgm:spPr/>
    </dgm:pt>
    <dgm:pt modelId="{8F1D0D7A-D466-41F8-9EE1-80322DA7BE41}" type="pres">
      <dgm:prSet presAssocID="{BFEFBBA5-848B-4893-BE35-06410D479EEC}" presName="childText" presStyleLbl="conFgAcc1" presStyleIdx="0" presStyleCnt="4">
        <dgm:presLayoutVars>
          <dgm:bulletEnabled val="1"/>
        </dgm:presLayoutVars>
      </dgm:prSet>
      <dgm:spPr/>
    </dgm:pt>
    <dgm:pt modelId="{E3968A68-31B2-4672-B084-1EF45BA7497E}" type="pres">
      <dgm:prSet presAssocID="{F8FAF177-EC97-439F-AA1B-F337141CB34A}" presName="spaceBetweenRectangles" presStyleCnt="0"/>
      <dgm:spPr/>
    </dgm:pt>
    <dgm:pt modelId="{A1B6B39B-FB24-4D71-8691-3F18762C678B}" type="pres">
      <dgm:prSet presAssocID="{63298653-2866-49B2-B920-EB9E58EF6868}" presName="parentLin" presStyleCnt="0"/>
      <dgm:spPr/>
    </dgm:pt>
    <dgm:pt modelId="{61BFFB55-7BC8-49DD-830E-C8D643FF5AD4}" type="pres">
      <dgm:prSet presAssocID="{63298653-2866-49B2-B920-EB9E58EF6868}" presName="parentLeftMargin" presStyleLbl="node1" presStyleIdx="0" presStyleCnt="4"/>
      <dgm:spPr/>
    </dgm:pt>
    <dgm:pt modelId="{67652CE0-61C2-4736-A170-A20DBEF20672}" type="pres">
      <dgm:prSet presAssocID="{63298653-2866-49B2-B920-EB9E58EF6868}" presName="parentText" presStyleLbl="node1" presStyleIdx="1" presStyleCnt="4" custScaleX="142857" custLinFactNeighborX="515" custLinFactNeighborY="2072">
        <dgm:presLayoutVars>
          <dgm:chMax val="0"/>
          <dgm:bulletEnabled val="1"/>
        </dgm:presLayoutVars>
      </dgm:prSet>
      <dgm:spPr/>
    </dgm:pt>
    <dgm:pt modelId="{0F8B338F-DB97-4222-A15A-3D50BA80D08F}" type="pres">
      <dgm:prSet presAssocID="{63298653-2866-49B2-B920-EB9E58EF6868}" presName="negativeSpace" presStyleCnt="0"/>
      <dgm:spPr/>
    </dgm:pt>
    <dgm:pt modelId="{885FEFA6-A902-4E7A-9B56-FD684724725E}" type="pres">
      <dgm:prSet presAssocID="{63298653-2866-49B2-B920-EB9E58EF6868}" presName="childText" presStyleLbl="conFgAcc1" presStyleIdx="1" presStyleCnt="4">
        <dgm:presLayoutVars>
          <dgm:bulletEnabled val="1"/>
        </dgm:presLayoutVars>
      </dgm:prSet>
      <dgm:spPr/>
    </dgm:pt>
    <dgm:pt modelId="{78FFE8F5-2040-43FD-9DBA-95AAE863C215}" type="pres">
      <dgm:prSet presAssocID="{345A66C0-0F6C-44AF-8858-4E1B55D0D35B}" presName="spaceBetweenRectangles" presStyleCnt="0"/>
      <dgm:spPr/>
    </dgm:pt>
    <dgm:pt modelId="{1456FCB8-04B5-4916-B65F-77F7A8C15A8C}" type="pres">
      <dgm:prSet presAssocID="{B20ECDC6-4274-4B8B-AF5C-252E6A61000D}" presName="parentLin" presStyleCnt="0"/>
      <dgm:spPr/>
    </dgm:pt>
    <dgm:pt modelId="{B96979A9-424C-4E87-A1F2-E3D9FE8C84F2}" type="pres">
      <dgm:prSet presAssocID="{B20ECDC6-4274-4B8B-AF5C-252E6A61000D}" presName="parentLeftMargin" presStyleLbl="node1" presStyleIdx="1" presStyleCnt="4"/>
      <dgm:spPr/>
    </dgm:pt>
    <dgm:pt modelId="{E530A201-9031-4BCE-895D-43F565D43F72}" type="pres">
      <dgm:prSet presAssocID="{B20ECDC6-4274-4B8B-AF5C-252E6A61000D}" presName="parentText" presStyleLbl="node1" presStyleIdx="2" presStyleCnt="4" custScaleX="142857" custLinFactNeighborX="-17308" custLinFactNeighborY="17019">
        <dgm:presLayoutVars>
          <dgm:chMax val="0"/>
          <dgm:bulletEnabled val="1"/>
        </dgm:presLayoutVars>
      </dgm:prSet>
      <dgm:spPr/>
    </dgm:pt>
    <dgm:pt modelId="{969CA784-B5D6-43AE-A5CE-5F6F4BBC6A80}" type="pres">
      <dgm:prSet presAssocID="{B20ECDC6-4274-4B8B-AF5C-252E6A61000D}" presName="negativeSpace" presStyleCnt="0"/>
      <dgm:spPr/>
    </dgm:pt>
    <dgm:pt modelId="{7D398D5A-E79B-4340-B56E-A67B19DD1905}" type="pres">
      <dgm:prSet presAssocID="{B20ECDC6-4274-4B8B-AF5C-252E6A61000D}" presName="childText" presStyleLbl="conFgAcc1" presStyleIdx="2" presStyleCnt="4">
        <dgm:presLayoutVars>
          <dgm:bulletEnabled val="1"/>
        </dgm:presLayoutVars>
      </dgm:prSet>
      <dgm:spPr/>
    </dgm:pt>
    <dgm:pt modelId="{BE2C1CA8-61B7-4363-BF0F-C067AF120B55}" type="pres">
      <dgm:prSet presAssocID="{DD4F375D-AD16-43F7-A96F-0A03B1B88A14}" presName="spaceBetweenRectangles" presStyleCnt="0"/>
      <dgm:spPr/>
    </dgm:pt>
    <dgm:pt modelId="{BD586FA0-EF3F-49C2-AF72-2C34D16CE763}" type="pres">
      <dgm:prSet presAssocID="{1E868950-4120-4F54-BF7C-15D39EE478A8}" presName="parentLin" presStyleCnt="0"/>
      <dgm:spPr/>
    </dgm:pt>
    <dgm:pt modelId="{1D849136-0D69-4054-AADA-6B882FA55FCE}" type="pres">
      <dgm:prSet presAssocID="{1E868950-4120-4F54-BF7C-15D39EE478A8}" presName="parentLeftMargin" presStyleLbl="node1" presStyleIdx="2" presStyleCnt="4"/>
      <dgm:spPr/>
    </dgm:pt>
    <dgm:pt modelId="{A96A5E0D-56CA-43F6-820E-6C32C2F7E762}" type="pres">
      <dgm:prSet presAssocID="{1E868950-4120-4F54-BF7C-15D39EE478A8}" presName="parentText" presStyleLbl="node1" presStyleIdx="3" presStyleCnt="4" custScaleX="142857" custScaleY="189677">
        <dgm:presLayoutVars>
          <dgm:chMax val="0"/>
          <dgm:bulletEnabled val="1"/>
        </dgm:presLayoutVars>
      </dgm:prSet>
      <dgm:spPr/>
    </dgm:pt>
    <dgm:pt modelId="{67AC5138-2ECD-4242-9F24-FC7DD62A7E03}" type="pres">
      <dgm:prSet presAssocID="{1E868950-4120-4F54-BF7C-15D39EE478A8}" presName="negativeSpace" presStyleCnt="0"/>
      <dgm:spPr/>
    </dgm:pt>
    <dgm:pt modelId="{58C3B769-CE35-4E6D-A1C2-A6F4A4F88890}" type="pres">
      <dgm:prSet presAssocID="{1E868950-4120-4F54-BF7C-15D39EE478A8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0B722543-2D8F-4339-B9D6-155521C0E3B7}" srcId="{C0FD11D5-18EB-4FFC-ACA5-19AC364B64F8}" destId="{BFEFBBA5-848B-4893-BE35-06410D479EEC}" srcOrd="0" destOrd="0" parTransId="{0443A809-B6FB-403A-84DE-6CD7466748F9}" sibTransId="{F8FAF177-EC97-439F-AA1B-F337141CB34A}"/>
    <dgm:cxn modelId="{D27FE864-E9D4-4C51-9503-05B20404BC45}" srcId="{C0FD11D5-18EB-4FFC-ACA5-19AC364B64F8}" destId="{63298653-2866-49B2-B920-EB9E58EF6868}" srcOrd="1" destOrd="0" parTransId="{23D5CE6C-CB22-41D0-8D9F-4D07CE94C0E5}" sibTransId="{345A66C0-0F6C-44AF-8858-4E1B55D0D35B}"/>
    <dgm:cxn modelId="{028B026D-50E8-4094-9CD8-77AC284A9ED8}" type="presOf" srcId="{63298653-2866-49B2-B920-EB9E58EF6868}" destId="{61BFFB55-7BC8-49DD-830E-C8D643FF5AD4}" srcOrd="0" destOrd="0" presId="urn:microsoft.com/office/officeart/2005/8/layout/list1"/>
    <dgm:cxn modelId="{75E5ED4F-1F18-43B7-A750-7372476A1578}" srcId="{C0FD11D5-18EB-4FFC-ACA5-19AC364B64F8}" destId="{B20ECDC6-4274-4B8B-AF5C-252E6A61000D}" srcOrd="2" destOrd="0" parTransId="{2FD57981-D171-4A5D-9C33-018348E281DA}" sibTransId="{DD4F375D-AD16-43F7-A96F-0A03B1B88A14}"/>
    <dgm:cxn modelId="{1E371E51-E45C-43C2-B8FB-E4C02F242279}" type="presOf" srcId="{B20ECDC6-4274-4B8B-AF5C-252E6A61000D}" destId="{E530A201-9031-4BCE-895D-43F565D43F72}" srcOrd="1" destOrd="0" presId="urn:microsoft.com/office/officeart/2005/8/layout/list1"/>
    <dgm:cxn modelId="{47D8C574-AE40-453E-AB2A-AC7A0C0C2E69}" type="presOf" srcId="{C0FD11D5-18EB-4FFC-ACA5-19AC364B64F8}" destId="{3B24E5AC-83A7-4D8F-9DC0-6AC3D1653438}" srcOrd="0" destOrd="0" presId="urn:microsoft.com/office/officeart/2005/8/layout/list1"/>
    <dgm:cxn modelId="{EBB17581-0E6B-4148-A9B5-9A64CFE29D13}" type="presOf" srcId="{BFEFBBA5-848B-4893-BE35-06410D479EEC}" destId="{4543C524-5619-4FF4-A03F-72C9235DFF49}" srcOrd="0" destOrd="0" presId="urn:microsoft.com/office/officeart/2005/8/layout/list1"/>
    <dgm:cxn modelId="{BBA6968E-BD22-421B-9724-25B24AB9550B}" type="presOf" srcId="{63298653-2866-49B2-B920-EB9E58EF6868}" destId="{67652CE0-61C2-4736-A170-A20DBEF20672}" srcOrd="1" destOrd="0" presId="urn:microsoft.com/office/officeart/2005/8/layout/list1"/>
    <dgm:cxn modelId="{D8BAA18F-9914-4A7B-B4D3-F8BE25256871}" type="presOf" srcId="{BFEFBBA5-848B-4893-BE35-06410D479EEC}" destId="{5B2F387D-E244-4522-B4AD-476A4FAC1FB0}" srcOrd="1" destOrd="0" presId="urn:microsoft.com/office/officeart/2005/8/layout/list1"/>
    <dgm:cxn modelId="{81925BC8-BFFF-4111-9961-645EA3E0AC66}" type="presOf" srcId="{B20ECDC6-4274-4B8B-AF5C-252E6A61000D}" destId="{B96979A9-424C-4E87-A1F2-E3D9FE8C84F2}" srcOrd="0" destOrd="0" presId="urn:microsoft.com/office/officeart/2005/8/layout/list1"/>
    <dgm:cxn modelId="{E3C170C8-36BD-4C12-AB87-7C13D5A6A315}" type="presOf" srcId="{1E868950-4120-4F54-BF7C-15D39EE478A8}" destId="{1D849136-0D69-4054-AADA-6B882FA55FCE}" srcOrd="0" destOrd="0" presId="urn:microsoft.com/office/officeart/2005/8/layout/list1"/>
    <dgm:cxn modelId="{55F335D8-8976-40FC-ABAF-C4FCD3E358BC}" type="presOf" srcId="{1E868950-4120-4F54-BF7C-15D39EE478A8}" destId="{A96A5E0D-56CA-43F6-820E-6C32C2F7E762}" srcOrd="1" destOrd="0" presId="urn:microsoft.com/office/officeart/2005/8/layout/list1"/>
    <dgm:cxn modelId="{91B5F3F7-BBFD-4967-B437-7882E61A3D8A}" srcId="{C0FD11D5-18EB-4FFC-ACA5-19AC364B64F8}" destId="{1E868950-4120-4F54-BF7C-15D39EE478A8}" srcOrd="3" destOrd="0" parTransId="{89884C84-389F-4A45-824A-6CC009AA6050}" sibTransId="{590AB9FD-40E5-439D-B9FF-45143E37B766}"/>
    <dgm:cxn modelId="{EF7F311C-281E-4E68-BBA1-738ECFEF4717}" type="presParOf" srcId="{3B24E5AC-83A7-4D8F-9DC0-6AC3D1653438}" destId="{B73C1316-C5B8-4C13-A5B3-856CB9BB502F}" srcOrd="0" destOrd="0" presId="urn:microsoft.com/office/officeart/2005/8/layout/list1"/>
    <dgm:cxn modelId="{6BF943EC-D943-4A46-9678-A3217CEC5E7F}" type="presParOf" srcId="{B73C1316-C5B8-4C13-A5B3-856CB9BB502F}" destId="{4543C524-5619-4FF4-A03F-72C9235DFF49}" srcOrd="0" destOrd="0" presId="urn:microsoft.com/office/officeart/2005/8/layout/list1"/>
    <dgm:cxn modelId="{9B44C535-EC54-4B6C-9E5E-9CD7BCA6B7C9}" type="presParOf" srcId="{B73C1316-C5B8-4C13-A5B3-856CB9BB502F}" destId="{5B2F387D-E244-4522-B4AD-476A4FAC1FB0}" srcOrd="1" destOrd="0" presId="urn:microsoft.com/office/officeart/2005/8/layout/list1"/>
    <dgm:cxn modelId="{D6850CFF-561C-475C-B178-804A46F17E56}" type="presParOf" srcId="{3B24E5AC-83A7-4D8F-9DC0-6AC3D1653438}" destId="{2899D082-AFB6-46B6-94AB-00563FAE0AFB}" srcOrd="1" destOrd="0" presId="urn:microsoft.com/office/officeart/2005/8/layout/list1"/>
    <dgm:cxn modelId="{D5DA3EA2-85FE-4A95-90D4-6816A9F51629}" type="presParOf" srcId="{3B24E5AC-83A7-4D8F-9DC0-6AC3D1653438}" destId="{8F1D0D7A-D466-41F8-9EE1-80322DA7BE41}" srcOrd="2" destOrd="0" presId="urn:microsoft.com/office/officeart/2005/8/layout/list1"/>
    <dgm:cxn modelId="{AC562D07-F08F-419F-A251-A3C336702DF1}" type="presParOf" srcId="{3B24E5AC-83A7-4D8F-9DC0-6AC3D1653438}" destId="{E3968A68-31B2-4672-B084-1EF45BA7497E}" srcOrd="3" destOrd="0" presId="urn:microsoft.com/office/officeart/2005/8/layout/list1"/>
    <dgm:cxn modelId="{8EE54179-5030-45DA-A793-297A5A8187C6}" type="presParOf" srcId="{3B24E5AC-83A7-4D8F-9DC0-6AC3D1653438}" destId="{A1B6B39B-FB24-4D71-8691-3F18762C678B}" srcOrd="4" destOrd="0" presId="urn:microsoft.com/office/officeart/2005/8/layout/list1"/>
    <dgm:cxn modelId="{BB47A500-19CD-4D44-8A9B-83017BC1D666}" type="presParOf" srcId="{A1B6B39B-FB24-4D71-8691-3F18762C678B}" destId="{61BFFB55-7BC8-49DD-830E-C8D643FF5AD4}" srcOrd="0" destOrd="0" presId="urn:microsoft.com/office/officeart/2005/8/layout/list1"/>
    <dgm:cxn modelId="{0C726929-030F-4D96-B9DF-03D26B655FE0}" type="presParOf" srcId="{A1B6B39B-FB24-4D71-8691-3F18762C678B}" destId="{67652CE0-61C2-4736-A170-A20DBEF20672}" srcOrd="1" destOrd="0" presId="urn:microsoft.com/office/officeart/2005/8/layout/list1"/>
    <dgm:cxn modelId="{550DC4C6-2C60-4715-A86A-2B089DD4CF9D}" type="presParOf" srcId="{3B24E5AC-83A7-4D8F-9DC0-6AC3D1653438}" destId="{0F8B338F-DB97-4222-A15A-3D50BA80D08F}" srcOrd="5" destOrd="0" presId="urn:microsoft.com/office/officeart/2005/8/layout/list1"/>
    <dgm:cxn modelId="{88C02F08-9C23-4A44-ACBE-7DD3D398795E}" type="presParOf" srcId="{3B24E5AC-83A7-4D8F-9DC0-6AC3D1653438}" destId="{885FEFA6-A902-4E7A-9B56-FD684724725E}" srcOrd="6" destOrd="0" presId="urn:microsoft.com/office/officeart/2005/8/layout/list1"/>
    <dgm:cxn modelId="{73E94B03-61F3-4B9C-98C5-3630B70DAA3F}" type="presParOf" srcId="{3B24E5AC-83A7-4D8F-9DC0-6AC3D1653438}" destId="{78FFE8F5-2040-43FD-9DBA-95AAE863C215}" srcOrd="7" destOrd="0" presId="urn:microsoft.com/office/officeart/2005/8/layout/list1"/>
    <dgm:cxn modelId="{3DD7CD2A-2FA4-4ED9-A8BF-B3BFFA1F7A04}" type="presParOf" srcId="{3B24E5AC-83A7-4D8F-9DC0-6AC3D1653438}" destId="{1456FCB8-04B5-4916-B65F-77F7A8C15A8C}" srcOrd="8" destOrd="0" presId="urn:microsoft.com/office/officeart/2005/8/layout/list1"/>
    <dgm:cxn modelId="{7CD418B1-9081-4855-B2B6-07A49A98C66E}" type="presParOf" srcId="{1456FCB8-04B5-4916-B65F-77F7A8C15A8C}" destId="{B96979A9-424C-4E87-A1F2-E3D9FE8C84F2}" srcOrd="0" destOrd="0" presId="urn:microsoft.com/office/officeart/2005/8/layout/list1"/>
    <dgm:cxn modelId="{F3159240-E31E-4C1D-8336-AE310E5FD39F}" type="presParOf" srcId="{1456FCB8-04B5-4916-B65F-77F7A8C15A8C}" destId="{E530A201-9031-4BCE-895D-43F565D43F72}" srcOrd="1" destOrd="0" presId="urn:microsoft.com/office/officeart/2005/8/layout/list1"/>
    <dgm:cxn modelId="{511F58DA-5AC1-4EFA-868F-C5C0A4428F66}" type="presParOf" srcId="{3B24E5AC-83A7-4D8F-9DC0-6AC3D1653438}" destId="{969CA784-B5D6-43AE-A5CE-5F6F4BBC6A80}" srcOrd="9" destOrd="0" presId="urn:microsoft.com/office/officeart/2005/8/layout/list1"/>
    <dgm:cxn modelId="{FDDE2375-4AF0-4F9D-AF1E-392D99B61E18}" type="presParOf" srcId="{3B24E5AC-83A7-4D8F-9DC0-6AC3D1653438}" destId="{7D398D5A-E79B-4340-B56E-A67B19DD1905}" srcOrd="10" destOrd="0" presId="urn:microsoft.com/office/officeart/2005/8/layout/list1"/>
    <dgm:cxn modelId="{347C60D8-D1F5-446C-B8E7-596113D00CB2}" type="presParOf" srcId="{3B24E5AC-83A7-4D8F-9DC0-6AC3D1653438}" destId="{BE2C1CA8-61B7-4363-BF0F-C067AF120B55}" srcOrd="11" destOrd="0" presId="urn:microsoft.com/office/officeart/2005/8/layout/list1"/>
    <dgm:cxn modelId="{F3464C24-3D47-4688-B18E-BC34162C28C5}" type="presParOf" srcId="{3B24E5AC-83A7-4D8F-9DC0-6AC3D1653438}" destId="{BD586FA0-EF3F-49C2-AF72-2C34D16CE763}" srcOrd="12" destOrd="0" presId="urn:microsoft.com/office/officeart/2005/8/layout/list1"/>
    <dgm:cxn modelId="{A2A9C255-66FD-4422-87F5-CD658D7079E9}" type="presParOf" srcId="{BD586FA0-EF3F-49C2-AF72-2C34D16CE763}" destId="{1D849136-0D69-4054-AADA-6B882FA55FCE}" srcOrd="0" destOrd="0" presId="urn:microsoft.com/office/officeart/2005/8/layout/list1"/>
    <dgm:cxn modelId="{9C97B8C5-9729-4319-8088-7843EE144F5C}" type="presParOf" srcId="{BD586FA0-EF3F-49C2-AF72-2C34D16CE763}" destId="{A96A5E0D-56CA-43F6-820E-6C32C2F7E762}" srcOrd="1" destOrd="0" presId="urn:microsoft.com/office/officeart/2005/8/layout/list1"/>
    <dgm:cxn modelId="{07563F74-09D3-4593-912B-76B18E8C1825}" type="presParOf" srcId="{3B24E5AC-83A7-4D8F-9DC0-6AC3D1653438}" destId="{67AC5138-2ECD-4242-9F24-FC7DD62A7E03}" srcOrd="13" destOrd="0" presId="urn:microsoft.com/office/officeart/2005/8/layout/list1"/>
    <dgm:cxn modelId="{E9699776-E2D6-4A32-8018-BD412A536C58}" type="presParOf" srcId="{3B24E5AC-83A7-4D8F-9DC0-6AC3D1653438}" destId="{58C3B769-CE35-4E6D-A1C2-A6F4A4F88890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B712AB3-6BB8-44C1-9E5A-E673D651757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F746B446-B905-4ABA-A0B7-F91C3A3BBD07}">
      <dgm:prSet phldrT="[Texto]" custT="1"/>
      <dgm:spPr>
        <a:solidFill>
          <a:srgbClr val="92D050"/>
        </a:solidFill>
      </dgm:spPr>
      <dgm:t>
        <a:bodyPr/>
        <a:lstStyle/>
        <a:p>
          <a:r>
            <a:rPr lang="es-ES" sz="3400" dirty="0"/>
            <a:t>Actuar con Transparencia</a:t>
          </a:r>
          <a:r>
            <a:rPr lang="es-ES" sz="2800" dirty="0"/>
            <a:t>	</a:t>
          </a:r>
        </a:p>
      </dgm:t>
    </dgm:pt>
    <dgm:pt modelId="{E4408292-2331-4C2F-A278-F79F3F08F142}" type="parTrans" cxnId="{835DD885-B269-46F2-81BD-505D19A430AE}">
      <dgm:prSet/>
      <dgm:spPr/>
      <dgm:t>
        <a:bodyPr/>
        <a:lstStyle/>
        <a:p>
          <a:endParaRPr lang="es-ES"/>
        </a:p>
      </dgm:t>
    </dgm:pt>
    <dgm:pt modelId="{995A04E6-B8E9-4F12-9938-F1E3A0FF1B73}" type="sibTrans" cxnId="{835DD885-B269-46F2-81BD-505D19A430AE}">
      <dgm:prSet/>
      <dgm:spPr/>
      <dgm:t>
        <a:bodyPr/>
        <a:lstStyle/>
        <a:p>
          <a:endParaRPr lang="es-ES"/>
        </a:p>
      </dgm:t>
    </dgm:pt>
    <dgm:pt modelId="{3C041F5B-75B7-4361-AF5A-43FC4D20243D}">
      <dgm:prSet phldrT="[Texto]" custT="1"/>
      <dgm:spPr>
        <a:solidFill>
          <a:srgbClr val="92D050"/>
        </a:solidFill>
      </dgm:spPr>
      <dgm:t>
        <a:bodyPr/>
        <a:lstStyle/>
        <a:p>
          <a:r>
            <a:rPr lang="es-ES" sz="3200" dirty="0"/>
            <a:t>Dar a conocer como se desarrolla la actividad pública de forma permanente actualizada, comprensible, de fácil acceso. </a:t>
          </a:r>
        </a:p>
      </dgm:t>
    </dgm:pt>
    <dgm:pt modelId="{9FACF426-6133-4CBE-8613-0A0348E43E2C}" type="parTrans" cxnId="{9FFDC65F-B329-4C7B-B3F3-9A37B334DC94}">
      <dgm:prSet/>
      <dgm:spPr/>
      <dgm:t>
        <a:bodyPr/>
        <a:lstStyle/>
        <a:p>
          <a:endParaRPr lang="es-ES"/>
        </a:p>
      </dgm:t>
    </dgm:pt>
    <dgm:pt modelId="{BB2954F9-AA60-44EA-A744-F09821670176}" type="sibTrans" cxnId="{9FFDC65F-B329-4C7B-B3F3-9A37B334DC94}">
      <dgm:prSet/>
      <dgm:spPr/>
      <dgm:t>
        <a:bodyPr/>
        <a:lstStyle/>
        <a:p>
          <a:endParaRPr lang="es-ES"/>
        </a:p>
      </dgm:t>
    </dgm:pt>
    <dgm:pt modelId="{43B8E9AB-7EF6-4864-904A-79E7851D37E2}">
      <dgm:prSet phldrT="[Texto]" custT="1"/>
      <dgm:spPr>
        <a:solidFill>
          <a:srgbClr val="92D050"/>
        </a:solidFill>
      </dgm:spPr>
      <dgm:t>
        <a:bodyPr/>
        <a:lstStyle/>
        <a:p>
          <a:r>
            <a:rPr lang="es-ES" sz="3600" dirty="0"/>
            <a:t>Dar a conocer como se invierten los fondos públicos </a:t>
          </a:r>
        </a:p>
      </dgm:t>
    </dgm:pt>
    <dgm:pt modelId="{774F6364-ED54-493C-8111-780569AD8C08}" type="parTrans" cxnId="{34CB8C09-8C02-46C9-8D95-86D6B7EA2AFB}">
      <dgm:prSet/>
      <dgm:spPr/>
      <dgm:t>
        <a:bodyPr/>
        <a:lstStyle/>
        <a:p>
          <a:endParaRPr lang="es-ES"/>
        </a:p>
      </dgm:t>
    </dgm:pt>
    <dgm:pt modelId="{1BA275DC-5D09-48F1-8BA2-54AD75A5E3E8}" type="sibTrans" cxnId="{34CB8C09-8C02-46C9-8D95-86D6B7EA2AFB}">
      <dgm:prSet/>
      <dgm:spPr/>
      <dgm:t>
        <a:bodyPr/>
        <a:lstStyle/>
        <a:p>
          <a:endParaRPr lang="es-ES"/>
        </a:p>
      </dgm:t>
    </dgm:pt>
    <dgm:pt modelId="{AC642072-5116-47EE-9EF8-164ACC769E5C}" type="pres">
      <dgm:prSet presAssocID="{BB712AB3-6BB8-44C1-9E5A-E673D6517571}" presName="Name0" presStyleCnt="0">
        <dgm:presLayoutVars>
          <dgm:dir/>
          <dgm:resizeHandles val="exact"/>
        </dgm:presLayoutVars>
      </dgm:prSet>
      <dgm:spPr/>
    </dgm:pt>
    <dgm:pt modelId="{D7D4C499-3454-482A-B812-61E3C1272C4F}" type="pres">
      <dgm:prSet presAssocID="{F746B446-B905-4ABA-A0B7-F91C3A3BBD07}" presName="node" presStyleLbl="node1" presStyleIdx="0" presStyleCnt="3" custScaleX="206529" custScaleY="95633" custLinFactNeighborX="-12604" custLinFactNeighborY="-1832">
        <dgm:presLayoutVars>
          <dgm:bulletEnabled val="1"/>
        </dgm:presLayoutVars>
      </dgm:prSet>
      <dgm:spPr/>
    </dgm:pt>
    <dgm:pt modelId="{5D97D984-5D20-40E2-ACC5-226EB40A1F3D}" type="pres">
      <dgm:prSet presAssocID="{995A04E6-B8E9-4F12-9938-F1E3A0FF1B73}" presName="sibTrans" presStyleLbl="sibTrans2D1" presStyleIdx="0" presStyleCnt="2"/>
      <dgm:spPr/>
    </dgm:pt>
    <dgm:pt modelId="{64B66872-4F48-4074-BE45-438EFAD6BB79}" type="pres">
      <dgm:prSet presAssocID="{995A04E6-B8E9-4F12-9938-F1E3A0FF1B73}" presName="connectorText" presStyleLbl="sibTrans2D1" presStyleIdx="0" presStyleCnt="2"/>
      <dgm:spPr/>
    </dgm:pt>
    <dgm:pt modelId="{4E673EC5-914D-4565-85A5-9A39A0E6E7D3}" type="pres">
      <dgm:prSet presAssocID="{3C041F5B-75B7-4361-AF5A-43FC4D20243D}" presName="node" presStyleLbl="node1" presStyleIdx="1" presStyleCnt="3" custScaleX="264747" custScaleY="98060" custLinFactNeighborX="-28950">
        <dgm:presLayoutVars>
          <dgm:bulletEnabled val="1"/>
        </dgm:presLayoutVars>
      </dgm:prSet>
      <dgm:spPr/>
    </dgm:pt>
    <dgm:pt modelId="{955F9F38-5CA6-4672-94EE-9E9B3662B617}" type="pres">
      <dgm:prSet presAssocID="{BB2954F9-AA60-44EA-A744-F09821670176}" presName="sibTrans" presStyleLbl="sibTrans2D1" presStyleIdx="1" presStyleCnt="2"/>
      <dgm:spPr/>
    </dgm:pt>
    <dgm:pt modelId="{22385D0A-7759-422F-8024-6D3A16478E52}" type="pres">
      <dgm:prSet presAssocID="{BB2954F9-AA60-44EA-A744-F09821670176}" presName="connectorText" presStyleLbl="sibTrans2D1" presStyleIdx="1" presStyleCnt="2"/>
      <dgm:spPr/>
    </dgm:pt>
    <dgm:pt modelId="{69059ED5-A4A7-46C8-8382-4483B70D5F26}" type="pres">
      <dgm:prSet presAssocID="{43B8E9AB-7EF6-4864-904A-79E7851D37E2}" presName="node" presStyleLbl="node1" presStyleIdx="2" presStyleCnt="3" custScaleX="183424">
        <dgm:presLayoutVars>
          <dgm:bulletEnabled val="1"/>
        </dgm:presLayoutVars>
      </dgm:prSet>
      <dgm:spPr/>
    </dgm:pt>
  </dgm:ptLst>
  <dgm:cxnLst>
    <dgm:cxn modelId="{34CB8C09-8C02-46C9-8D95-86D6B7EA2AFB}" srcId="{BB712AB3-6BB8-44C1-9E5A-E673D6517571}" destId="{43B8E9AB-7EF6-4864-904A-79E7851D37E2}" srcOrd="2" destOrd="0" parTransId="{774F6364-ED54-493C-8111-780569AD8C08}" sibTransId="{1BA275DC-5D09-48F1-8BA2-54AD75A5E3E8}"/>
    <dgm:cxn modelId="{61C65E26-ACE7-4203-A984-C551B6239770}" type="presOf" srcId="{3C041F5B-75B7-4361-AF5A-43FC4D20243D}" destId="{4E673EC5-914D-4565-85A5-9A39A0E6E7D3}" srcOrd="0" destOrd="0" presId="urn:microsoft.com/office/officeart/2005/8/layout/process1"/>
    <dgm:cxn modelId="{7B966331-F631-4D63-A376-48B973675B46}" type="presOf" srcId="{43B8E9AB-7EF6-4864-904A-79E7851D37E2}" destId="{69059ED5-A4A7-46C8-8382-4483B70D5F26}" srcOrd="0" destOrd="0" presId="urn:microsoft.com/office/officeart/2005/8/layout/process1"/>
    <dgm:cxn modelId="{9FFDC65F-B329-4C7B-B3F3-9A37B334DC94}" srcId="{BB712AB3-6BB8-44C1-9E5A-E673D6517571}" destId="{3C041F5B-75B7-4361-AF5A-43FC4D20243D}" srcOrd="1" destOrd="0" parTransId="{9FACF426-6133-4CBE-8613-0A0348E43E2C}" sibTransId="{BB2954F9-AA60-44EA-A744-F09821670176}"/>
    <dgm:cxn modelId="{B90E534D-6CB1-4061-872A-92FD6266C152}" type="presOf" srcId="{995A04E6-B8E9-4F12-9938-F1E3A0FF1B73}" destId="{5D97D984-5D20-40E2-ACC5-226EB40A1F3D}" srcOrd="0" destOrd="0" presId="urn:microsoft.com/office/officeart/2005/8/layout/process1"/>
    <dgm:cxn modelId="{835DD885-B269-46F2-81BD-505D19A430AE}" srcId="{BB712AB3-6BB8-44C1-9E5A-E673D6517571}" destId="{F746B446-B905-4ABA-A0B7-F91C3A3BBD07}" srcOrd="0" destOrd="0" parTransId="{E4408292-2331-4C2F-A278-F79F3F08F142}" sibTransId="{995A04E6-B8E9-4F12-9938-F1E3A0FF1B73}"/>
    <dgm:cxn modelId="{6D5A01A0-ACBB-42DA-A133-BAD61A1D5E3A}" type="presOf" srcId="{BB2954F9-AA60-44EA-A744-F09821670176}" destId="{955F9F38-5CA6-4672-94EE-9E9B3662B617}" srcOrd="0" destOrd="0" presId="urn:microsoft.com/office/officeart/2005/8/layout/process1"/>
    <dgm:cxn modelId="{108A26A0-8E72-497A-97B7-A7AA10C01C9D}" type="presOf" srcId="{BB712AB3-6BB8-44C1-9E5A-E673D6517571}" destId="{AC642072-5116-47EE-9EF8-164ACC769E5C}" srcOrd="0" destOrd="0" presId="urn:microsoft.com/office/officeart/2005/8/layout/process1"/>
    <dgm:cxn modelId="{861D85B4-B0C4-43B8-B85D-E7799CCD1254}" type="presOf" srcId="{BB2954F9-AA60-44EA-A744-F09821670176}" destId="{22385D0A-7759-422F-8024-6D3A16478E52}" srcOrd="1" destOrd="0" presId="urn:microsoft.com/office/officeart/2005/8/layout/process1"/>
    <dgm:cxn modelId="{C9C243D5-A913-41D8-B765-68A4FAA17690}" type="presOf" srcId="{995A04E6-B8E9-4F12-9938-F1E3A0FF1B73}" destId="{64B66872-4F48-4074-BE45-438EFAD6BB79}" srcOrd="1" destOrd="0" presId="urn:microsoft.com/office/officeart/2005/8/layout/process1"/>
    <dgm:cxn modelId="{CE45BFEA-855B-480C-9398-8029976F94EF}" type="presOf" srcId="{F746B446-B905-4ABA-A0B7-F91C3A3BBD07}" destId="{D7D4C499-3454-482A-B812-61E3C1272C4F}" srcOrd="0" destOrd="0" presId="urn:microsoft.com/office/officeart/2005/8/layout/process1"/>
    <dgm:cxn modelId="{BAE6A0CA-44B4-4D89-9A91-C8BF532CF3A4}" type="presParOf" srcId="{AC642072-5116-47EE-9EF8-164ACC769E5C}" destId="{D7D4C499-3454-482A-B812-61E3C1272C4F}" srcOrd="0" destOrd="0" presId="urn:microsoft.com/office/officeart/2005/8/layout/process1"/>
    <dgm:cxn modelId="{8120E910-5989-46B3-9EEA-E0A19F3B34D5}" type="presParOf" srcId="{AC642072-5116-47EE-9EF8-164ACC769E5C}" destId="{5D97D984-5D20-40E2-ACC5-226EB40A1F3D}" srcOrd="1" destOrd="0" presId="urn:microsoft.com/office/officeart/2005/8/layout/process1"/>
    <dgm:cxn modelId="{65A496DC-B0E0-427E-AAFD-65EEF0D06FB9}" type="presParOf" srcId="{5D97D984-5D20-40E2-ACC5-226EB40A1F3D}" destId="{64B66872-4F48-4074-BE45-438EFAD6BB79}" srcOrd="0" destOrd="0" presId="urn:microsoft.com/office/officeart/2005/8/layout/process1"/>
    <dgm:cxn modelId="{43258679-C52F-4313-90CF-51E4DD764663}" type="presParOf" srcId="{AC642072-5116-47EE-9EF8-164ACC769E5C}" destId="{4E673EC5-914D-4565-85A5-9A39A0E6E7D3}" srcOrd="2" destOrd="0" presId="urn:microsoft.com/office/officeart/2005/8/layout/process1"/>
    <dgm:cxn modelId="{E5510CEE-3582-4322-9084-0A8A9B22C393}" type="presParOf" srcId="{AC642072-5116-47EE-9EF8-164ACC769E5C}" destId="{955F9F38-5CA6-4672-94EE-9E9B3662B617}" srcOrd="3" destOrd="0" presId="urn:microsoft.com/office/officeart/2005/8/layout/process1"/>
    <dgm:cxn modelId="{CCAEAAA8-10C7-48AC-BFD6-8118A3C9B920}" type="presParOf" srcId="{955F9F38-5CA6-4672-94EE-9E9B3662B617}" destId="{22385D0A-7759-422F-8024-6D3A16478E52}" srcOrd="0" destOrd="0" presId="urn:microsoft.com/office/officeart/2005/8/layout/process1"/>
    <dgm:cxn modelId="{B9A306A0-4492-4BFD-B383-1586E6EE9522}" type="presParOf" srcId="{AC642072-5116-47EE-9EF8-164ACC769E5C}" destId="{69059ED5-A4A7-46C8-8382-4483B70D5F26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1F01E3A-4AFF-4252-9637-DE0C3997476C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</dgm:pt>
    <dgm:pt modelId="{9641E741-F82D-419C-8B55-95483EEC816F}">
      <dgm:prSet phldrT="[Texto]" custT="1"/>
      <dgm:spPr>
        <a:solidFill>
          <a:srgbClr val="92D050"/>
        </a:solidFill>
      </dgm:spPr>
      <dgm:t>
        <a:bodyPr/>
        <a:lstStyle/>
        <a:p>
          <a:r>
            <a:rPr lang="es-ES" sz="3200" dirty="0"/>
            <a:t>Publicidad Activa	</a:t>
          </a:r>
        </a:p>
      </dgm:t>
    </dgm:pt>
    <dgm:pt modelId="{A4B4B1A1-36E2-4909-B9DF-F3D733AFB490}" type="parTrans" cxnId="{3E431FF0-26D0-410B-8572-FDE5C99E3BCA}">
      <dgm:prSet/>
      <dgm:spPr/>
      <dgm:t>
        <a:bodyPr/>
        <a:lstStyle/>
        <a:p>
          <a:endParaRPr lang="es-ES"/>
        </a:p>
      </dgm:t>
    </dgm:pt>
    <dgm:pt modelId="{211D4100-B0A8-41A0-B4ED-278307CBA5CB}" type="sibTrans" cxnId="{3E431FF0-26D0-410B-8572-FDE5C99E3BCA}">
      <dgm:prSet/>
      <dgm:spPr/>
      <dgm:t>
        <a:bodyPr/>
        <a:lstStyle/>
        <a:p>
          <a:endParaRPr lang="es-ES"/>
        </a:p>
      </dgm:t>
    </dgm:pt>
    <dgm:pt modelId="{6FEAF462-CCD2-4F66-8115-DB5CA0772062}">
      <dgm:prSet phldrT="[Texto]" custT="1"/>
      <dgm:spPr>
        <a:solidFill>
          <a:srgbClr val="92D050"/>
        </a:solidFill>
      </dgm:spPr>
      <dgm:t>
        <a:bodyPr/>
        <a:lstStyle/>
        <a:p>
          <a:r>
            <a:rPr lang="es-ES" sz="3200" dirty="0"/>
            <a:t>Acceso a la información</a:t>
          </a:r>
        </a:p>
      </dgm:t>
    </dgm:pt>
    <dgm:pt modelId="{512C913F-4E76-4F00-92F6-C3AE0E863BF3}" type="parTrans" cxnId="{88106A01-D2A6-46EC-8E4A-81CC69645BAA}">
      <dgm:prSet/>
      <dgm:spPr/>
      <dgm:t>
        <a:bodyPr/>
        <a:lstStyle/>
        <a:p>
          <a:endParaRPr lang="es-ES"/>
        </a:p>
      </dgm:t>
    </dgm:pt>
    <dgm:pt modelId="{D3A57CF3-3773-4AAB-96F6-58133D560C28}" type="sibTrans" cxnId="{88106A01-D2A6-46EC-8E4A-81CC69645BAA}">
      <dgm:prSet/>
      <dgm:spPr/>
      <dgm:t>
        <a:bodyPr/>
        <a:lstStyle/>
        <a:p>
          <a:endParaRPr lang="es-ES"/>
        </a:p>
      </dgm:t>
    </dgm:pt>
    <dgm:pt modelId="{93191F8B-8C81-4B68-9242-FFE2402470BE}">
      <dgm:prSet phldrT="[Texto]" custT="1"/>
      <dgm:spPr>
        <a:solidFill>
          <a:srgbClr val="92D050"/>
        </a:solidFill>
      </dgm:spPr>
      <dgm:t>
        <a:bodyPr/>
        <a:lstStyle/>
        <a:p>
          <a:r>
            <a:rPr lang="es-ES" sz="3200" dirty="0"/>
            <a:t>Transparencia de la actividad pública</a:t>
          </a:r>
        </a:p>
      </dgm:t>
    </dgm:pt>
    <dgm:pt modelId="{D0E25358-EA88-4CD0-A793-891EF476A8B8}" type="parTrans" cxnId="{69EC2C69-A26F-427F-A153-DF84DADA359E}">
      <dgm:prSet/>
      <dgm:spPr/>
      <dgm:t>
        <a:bodyPr/>
        <a:lstStyle/>
        <a:p>
          <a:endParaRPr lang="es-ES"/>
        </a:p>
      </dgm:t>
    </dgm:pt>
    <dgm:pt modelId="{53BB4AAF-9BD5-4F3A-89F1-0AEBB6206F0B}" type="sibTrans" cxnId="{69EC2C69-A26F-427F-A153-DF84DADA359E}">
      <dgm:prSet/>
      <dgm:spPr/>
      <dgm:t>
        <a:bodyPr/>
        <a:lstStyle/>
        <a:p>
          <a:endParaRPr lang="es-ES"/>
        </a:p>
      </dgm:t>
    </dgm:pt>
    <dgm:pt modelId="{DEED9DF9-6F5D-45E2-86A7-A9F43F0F952F}" type="pres">
      <dgm:prSet presAssocID="{D1F01E3A-4AFF-4252-9637-DE0C3997476C}" presName="linearFlow" presStyleCnt="0">
        <dgm:presLayoutVars>
          <dgm:dir/>
          <dgm:resizeHandles val="exact"/>
        </dgm:presLayoutVars>
      </dgm:prSet>
      <dgm:spPr/>
    </dgm:pt>
    <dgm:pt modelId="{E78F7799-CA06-4CA2-B3C1-EEEF7F293415}" type="pres">
      <dgm:prSet presAssocID="{9641E741-F82D-419C-8B55-95483EEC816F}" presName="node" presStyleLbl="node1" presStyleIdx="0" presStyleCnt="3" custScaleX="251762" custScaleY="180447" custLinFactX="1198" custLinFactNeighborX="100000" custLinFactNeighborY="8541">
        <dgm:presLayoutVars>
          <dgm:bulletEnabled val="1"/>
        </dgm:presLayoutVars>
      </dgm:prSet>
      <dgm:spPr/>
    </dgm:pt>
    <dgm:pt modelId="{2DA276B3-8C60-4A72-8F5C-1EA4F613761D}" type="pres">
      <dgm:prSet presAssocID="{211D4100-B0A8-41A0-B4ED-278307CBA5CB}" presName="spacerL" presStyleCnt="0"/>
      <dgm:spPr/>
    </dgm:pt>
    <dgm:pt modelId="{7DA8E769-2D66-4729-8CBF-D37693295C3D}" type="pres">
      <dgm:prSet presAssocID="{211D4100-B0A8-41A0-B4ED-278307CBA5CB}" presName="sibTrans" presStyleLbl="sibTrans2D1" presStyleIdx="0" presStyleCnt="2"/>
      <dgm:spPr/>
    </dgm:pt>
    <dgm:pt modelId="{D26E7B20-E305-479E-BE5F-5A3ABC9D5809}" type="pres">
      <dgm:prSet presAssocID="{211D4100-B0A8-41A0-B4ED-278307CBA5CB}" presName="spacerR" presStyleCnt="0"/>
      <dgm:spPr/>
    </dgm:pt>
    <dgm:pt modelId="{ED207147-2623-4CD9-B1A5-6215DA0FE620}" type="pres">
      <dgm:prSet presAssocID="{6FEAF462-CCD2-4F66-8115-DB5CA0772062}" presName="node" presStyleLbl="node1" presStyleIdx="1" presStyleCnt="3" custScaleX="238097" custScaleY="171380">
        <dgm:presLayoutVars>
          <dgm:bulletEnabled val="1"/>
        </dgm:presLayoutVars>
      </dgm:prSet>
      <dgm:spPr/>
    </dgm:pt>
    <dgm:pt modelId="{00F5F0A7-C617-4A35-B5EA-A0B8FDD92D56}" type="pres">
      <dgm:prSet presAssocID="{D3A57CF3-3773-4AAB-96F6-58133D560C28}" presName="spacerL" presStyleCnt="0"/>
      <dgm:spPr/>
    </dgm:pt>
    <dgm:pt modelId="{E2B56612-FD8C-43A7-B108-351B82A96134}" type="pres">
      <dgm:prSet presAssocID="{D3A57CF3-3773-4AAB-96F6-58133D560C28}" presName="sibTrans" presStyleLbl="sibTrans2D1" presStyleIdx="1" presStyleCnt="2"/>
      <dgm:spPr/>
    </dgm:pt>
    <dgm:pt modelId="{FFFC2C80-A996-4D62-BC4A-CEEB696CB949}" type="pres">
      <dgm:prSet presAssocID="{D3A57CF3-3773-4AAB-96F6-58133D560C28}" presName="spacerR" presStyleCnt="0"/>
      <dgm:spPr/>
    </dgm:pt>
    <dgm:pt modelId="{C38116D3-5FF0-4C97-B4CF-3B60C7D0977B}" type="pres">
      <dgm:prSet presAssocID="{93191F8B-8C81-4B68-9242-FFE2402470BE}" presName="node" presStyleLbl="node1" presStyleIdx="2" presStyleCnt="3" custScaleX="300633" custScaleY="183356" custLinFactNeighborX="-72611" custLinFactNeighborY="2198">
        <dgm:presLayoutVars>
          <dgm:bulletEnabled val="1"/>
        </dgm:presLayoutVars>
      </dgm:prSet>
      <dgm:spPr/>
    </dgm:pt>
  </dgm:ptLst>
  <dgm:cxnLst>
    <dgm:cxn modelId="{88106A01-D2A6-46EC-8E4A-81CC69645BAA}" srcId="{D1F01E3A-4AFF-4252-9637-DE0C3997476C}" destId="{6FEAF462-CCD2-4F66-8115-DB5CA0772062}" srcOrd="1" destOrd="0" parTransId="{512C913F-4E76-4F00-92F6-C3AE0E863BF3}" sibTransId="{D3A57CF3-3773-4AAB-96F6-58133D560C28}"/>
    <dgm:cxn modelId="{FC9E381D-6446-4B78-848E-AF68D7BB223B}" type="presOf" srcId="{9641E741-F82D-419C-8B55-95483EEC816F}" destId="{E78F7799-CA06-4CA2-B3C1-EEEF7F293415}" srcOrd="0" destOrd="0" presId="urn:microsoft.com/office/officeart/2005/8/layout/equation1"/>
    <dgm:cxn modelId="{03610068-7472-470D-8249-4836E9D8A53E}" type="presOf" srcId="{93191F8B-8C81-4B68-9242-FFE2402470BE}" destId="{C38116D3-5FF0-4C97-B4CF-3B60C7D0977B}" srcOrd="0" destOrd="0" presId="urn:microsoft.com/office/officeart/2005/8/layout/equation1"/>
    <dgm:cxn modelId="{69EC2C69-A26F-427F-A153-DF84DADA359E}" srcId="{D1F01E3A-4AFF-4252-9637-DE0C3997476C}" destId="{93191F8B-8C81-4B68-9242-FFE2402470BE}" srcOrd="2" destOrd="0" parTransId="{D0E25358-EA88-4CD0-A793-891EF476A8B8}" sibTransId="{53BB4AAF-9BD5-4F3A-89F1-0AEBB6206F0B}"/>
    <dgm:cxn modelId="{EAE09972-73D3-42FE-9FD9-5C5D0614B745}" type="presOf" srcId="{D3A57CF3-3773-4AAB-96F6-58133D560C28}" destId="{E2B56612-FD8C-43A7-B108-351B82A96134}" srcOrd="0" destOrd="0" presId="urn:microsoft.com/office/officeart/2005/8/layout/equation1"/>
    <dgm:cxn modelId="{03A937AF-DD87-43DF-AA00-3A461AC33CFC}" type="presOf" srcId="{D1F01E3A-4AFF-4252-9637-DE0C3997476C}" destId="{DEED9DF9-6F5D-45E2-86A7-A9F43F0F952F}" srcOrd="0" destOrd="0" presId="urn:microsoft.com/office/officeart/2005/8/layout/equation1"/>
    <dgm:cxn modelId="{F1D283CC-44FF-494A-8270-C5F30C3B78C6}" type="presOf" srcId="{6FEAF462-CCD2-4F66-8115-DB5CA0772062}" destId="{ED207147-2623-4CD9-B1A5-6215DA0FE620}" srcOrd="0" destOrd="0" presId="urn:microsoft.com/office/officeart/2005/8/layout/equation1"/>
    <dgm:cxn modelId="{3E431FF0-26D0-410B-8572-FDE5C99E3BCA}" srcId="{D1F01E3A-4AFF-4252-9637-DE0C3997476C}" destId="{9641E741-F82D-419C-8B55-95483EEC816F}" srcOrd="0" destOrd="0" parTransId="{A4B4B1A1-36E2-4909-B9DF-F3D733AFB490}" sibTransId="{211D4100-B0A8-41A0-B4ED-278307CBA5CB}"/>
    <dgm:cxn modelId="{704EAEF7-BE70-4B53-936B-4773F008D167}" type="presOf" srcId="{211D4100-B0A8-41A0-B4ED-278307CBA5CB}" destId="{7DA8E769-2D66-4729-8CBF-D37693295C3D}" srcOrd="0" destOrd="0" presId="urn:microsoft.com/office/officeart/2005/8/layout/equation1"/>
    <dgm:cxn modelId="{785096DF-FDB3-46AB-BA34-CCE74FC0C9EB}" type="presParOf" srcId="{DEED9DF9-6F5D-45E2-86A7-A9F43F0F952F}" destId="{E78F7799-CA06-4CA2-B3C1-EEEF7F293415}" srcOrd="0" destOrd="0" presId="urn:microsoft.com/office/officeart/2005/8/layout/equation1"/>
    <dgm:cxn modelId="{478F4DFE-0F01-4DCA-8BAE-27BBD5D8EDBC}" type="presParOf" srcId="{DEED9DF9-6F5D-45E2-86A7-A9F43F0F952F}" destId="{2DA276B3-8C60-4A72-8F5C-1EA4F613761D}" srcOrd="1" destOrd="0" presId="urn:microsoft.com/office/officeart/2005/8/layout/equation1"/>
    <dgm:cxn modelId="{6232D81A-4CAC-4FA9-84ED-166C90141F8B}" type="presParOf" srcId="{DEED9DF9-6F5D-45E2-86A7-A9F43F0F952F}" destId="{7DA8E769-2D66-4729-8CBF-D37693295C3D}" srcOrd="2" destOrd="0" presId="urn:microsoft.com/office/officeart/2005/8/layout/equation1"/>
    <dgm:cxn modelId="{22FB343C-BFDD-4ECA-B408-A8116DE8BB71}" type="presParOf" srcId="{DEED9DF9-6F5D-45E2-86A7-A9F43F0F952F}" destId="{D26E7B20-E305-479E-BE5F-5A3ABC9D5809}" srcOrd="3" destOrd="0" presId="urn:microsoft.com/office/officeart/2005/8/layout/equation1"/>
    <dgm:cxn modelId="{1A22A9D1-C5DE-4B67-8890-3262C066D44C}" type="presParOf" srcId="{DEED9DF9-6F5D-45E2-86A7-A9F43F0F952F}" destId="{ED207147-2623-4CD9-B1A5-6215DA0FE620}" srcOrd="4" destOrd="0" presId="urn:microsoft.com/office/officeart/2005/8/layout/equation1"/>
    <dgm:cxn modelId="{AECA4255-7CB7-47A1-A86D-ACE1C8729934}" type="presParOf" srcId="{DEED9DF9-6F5D-45E2-86A7-A9F43F0F952F}" destId="{00F5F0A7-C617-4A35-B5EA-A0B8FDD92D56}" srcOrd="5" destOrd="0" presId="urn:microsoft.com/office/officeart/2005/8/layout/equation1"/>
    <dgm:cxn modelId="{BB9F8087-FFE0-4125-A5DB-116EC97B4BC1}" type="presParOf" srcId="{DEED9DF9-6F5D-45E2-86A7-A9F43F0F952F}" destId="{E2B56612-FD8C-43A7-B108-351B82A96134}" srcOrd="6" destOrd="0" presId="urn:microsoft.com/office/officeart/2005/8/layout/equation1"/>
    <dgm:cxn modelId="{53BEB304-5BB4-4817-9F7D-368E37568CA2}" type="presParOf" srcId="{DEED9DF9-6F5D-45E2-86A7-A9F43F0F952F}" destId="{FFFC2C80-A996-4D62-BC4A-CEEB696CB949}" srcOrd="7" destOrd="0" presId="urn:microsoft.com/office/officeart/2005/8/layout/equation1"/>
    <dgm:cxn modelId="{2F52D3C4-F18C-449A-8AB2-9FA45E7F63C6}" type="presParOf" srcId="{DEED9DF9-6F5D-45E2-86A7-A9F43F0F952F}" destId="{C38116D3-5FF0-4C97-B4CF-3B60C7D0977B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641804F-DFEF-46B7-8914-E472B0754C08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95023777-BB64-451A-B7B1-282E6A70605B}">
      <dgm:prSet phldrT="[Texto]"/>
      <dgm:spPr>
        <a:solidFill>
          <a:srgbClr val="92D050"/>
        </a:solidFill>
      </dgm:spPr>
      <dgm:t>
        <a:bodyPr/>
        <a:lstStyle/>
        <a:p>
          <a:r>
            <a:rPr lang="es-ES" dirty="0"/>
            <a:t>Control de Legalidad</a:t>
          </a:r>
        </a:p>
      </dgm:t>
    </dgm:pt>
    <dgm:pt modelId="{1879E766-6F7C-4A20-AAEE-228615675408}" type="parTrans" cxnId="{0A9B44EF-6652-443D-B492-BE2DCB973C50}">
      <dgm:prSet/>
      <dgm:spPr/>
      <dgm:t>
        <a:bodyPr/>
        <a:lstStyle/>
        <a:p>
          <a:endParaRPr lang="es-ES"/>
        </a:p>
      </dgm:t>
    </dgm:pt>
    <dgm:pt modelId="{6DCC7204-E726-4F55-9F96-99D25F8DD37A}" type="sibTrans" cxnId="{0A9B44EF-6652-443D-B492-BE2DCB973C50}">
      <dgm:prSet/>
      <dgm:spPr/>
      <dgm:t>
        <a:bodyPr/>
        <a:lstStyle/>
        <a:p>
          <a:endParaRPr lang="es-ES"/>
        </a:p>
      </dgm:t>
    </dgm:pt>
    <dgm:pt modelId="{65F1207A-FA1D-4A9B-A49D-FB1E43E50863}">
      <dgm:prSet phldrT="[Texto]"/>
      <dgm:spPr>
        <a:solidFill>
          <a:srgbClr val="92D050"/>
        </a:solidFill>
      </dgm:spPr>
      <dgm:t>
        <a:bodyPr/>
        <a:lstStyle/>
        <a:p>
          <a:r>
            <a:rPr lang="es-ES" dirty="0"/>
            <a:t>Control de oportunidad </a:t>
          </a:r>
        </a:p>
      </dgm:t>
    </dgm:pt>
    <dgm:pt modelId="{740D46F5-4034-4DE0-9BCE-683BCD4511B3}" type="parTrans" cxnId="{C1B9D4B1-1414-4D62-A949-34439EA3FB8B}">
      <dgm:prSet/>
      <dgm:spPr/>
      <dgm:t>
        <a:bodyPr/>
        <a:lstStyle/>
        <a:p>
          <a:endParaRPr lang="es-ES"/>
        </a:p>
      </dgm:t>
    </dgm:pt>
    <dgm:pt modelId="{6B2D3614-0229-4EDC-AE1F-BD8AAD1B6FE5}" type="sibTrans" cxnId="{C1B9D4B1-1414-4D62-A949-34439EA3FB8B}">
      <dgm:prSet/>
      <dgm:spPr/>
      <dgm:t>
        <a:bodyPr/>
        <a:lstStyle/>
        <a:p>
          <a:endParaRPr lang="es-ES"/>
        </a:p>
      </dgm:t>
    </dgm:pt>
    <dgm:pt modelId="{E857E991-8F45-4001-840D-33D4385D96BC}">
      <dgm:prSet phldrT="[Texto]"/>
      <dgm:spPr>
        <a:solidFill>
          <a:srgbClr val="92D050"/>
        </a:solidFill>
      </dgm:spPr>
      <dgm:t>
        <a:bodyPr/>
        <a:lstStyle/>
        <a:p>
          <a:r>
            <a:rPr lang="es-ES" dirty="0"/>
            <a:t>Ciudadano </a:t>
          </a:r>
        </a:p>
      </dgm:t>
    </dgm:pt>
    <dgm:pt modelId="{9EE9450A-34B2-45A0-B866-E267872F264B}" type="parTrans" cxnId="{2A726F68-E42F-4B5F-8C29-21752162ADAA}">
      <dgm:prSet/>
      <dgm:spPr/>
      <dgm:t>
        <a:bodyPr/>
        <a:lstStyle/>
        <a:p>
          <a:endParaRPr lang="es-ES"/>
        </a:p>
      </dgm:t>
    </dgm:pt>
    <dgm:pt modelId="{07A223B2-1B6B-444C-98D0-3CC8C6E7FB0B}" type="sibTrans" cxnId="{2A726F68-E42F-4B5F-8C29-21752162ADAA}">
      <dgm:prSet/>
      <dgm:spPr/>
      <dgm:t>
        <a:bodyPr/>
        <a:lstStyle/>
        <a:p>
          <a:endParaRPr lang="es-ES"/>
        </a:p>
      </dgm:t>
    </dgm:pt>
    <dgm:pt modelId="{520D7B7D-3F0A-4897-B5A7-93C2E9F89974}" type="pres">
      <dgm:prSet presAssocID="{D641804F-DFEF-46B7-8914-E472B0754C08}" presName="CompostProcess" presStyleCnt="0">
        <dgm:presLayoutVars>
          <dgm:dir/>
          <dgm:resizeHandles val="exact"/>
        </dgm:presLayoutVars>
      </dgm:prSet>
      <dgm:spPr/>
    </dgm:pt>
    <dgm:pt modelId="{6C7E954F-17AD-4B0D-9ED3-9D3A4EFCCD45}" type="pres">
      <dgm:prSet presAssocID="{D641804F-DFEF-46B7-8914-E472B0754C08}" presName="arrow" presStyleLbl="bgShp" presStyleIdx="0" presStyleCnt="1"/>
      <dgm:spPr/>
    </dgm:pt>
    <dgm:pt modelId="{1B0932B0-741F-4325-9851-9039EB43BF93}" type="pres">
      <dgm:prSet presAssocID="{D641804F-DFEF-46B7-8914-E472B0754C08}" presName="linearProcess" presStyleCnt="0"/>
      <dgm:spPr/>
    </dgm:pt>
    <dgm:pt modelId="{339BC69F-3C94-4C08-8794-EEA0D91F47D0}" type="pres">
      <dgm:prSet presAssocID="{95023777-BB64-451A-B7B1-282E6A70605B}" presName="textNode" presStyleLbl="node1" presStyleIdx="0" presStyleCnt="3">
        <dgm:presLayoutVars>
          <dgm:bulletEnabled val="1"/>
        </dgm:presLayoutVars>
      </dgm:prSet>
      <dgm:spPr/>
    </dgm:pt>
    <dgm:pt modelId="{EE819F32-7B17-4052-9FFD-8FE88724A802}" type="pres">
      <dgm:prSet presAssocID="{6DCC7204-E726-4F55-9F96-99D25F8DD37A}" presName="sibTrans" presStyleCnt="0"/>
      <dgm:spPr/>
    </dgm:pt>
    <dgm:pt modelId="{84AAB07E-DB38-4B09-B3BF-40E4B927F656}" type="pres">
      <dgm:prSet presAssocID="{65F1207A-FA1D-4A9B-A49D-FB1E43E50863}" presName="textNode" presStyleLbl="node1" presStyleIdx="1" presStyleCnt="3">
        <dgm:presLayoutVars>
          <dgm:bulletEnabled val="1"/>
        </dgm:presLayoutVars>
      </dgm:prSet>
      <dgm:spPr/>
    </dgm:pt>
    <dgm:pt modelId="{3752726B-6AF3-4C16-A56F-354AEFC92630}" type="pres">
      <dgm:prSet presAssocID="{6B2D3614-0229-4EDC-AE1F-BD8AAD1B6FE5}" presName="sibTrans" presStyleCnt="0"/>
      <dgm:spPr/>
    </dgm:pt>
    <dgm:pt modelId="{3055DA76-65BF-44CF-B588-8874A7057856}" type="pres">
      <dgm:prSet presAssocID="{E857E991-8F45-4001-840D-33D4385D96BC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2A726F68-E42F-4B5F-8C29-21752162ADAA}" srcId="{D641804F-DFEF-46B7-8914-E472B0754C08}" destId="{E857E991-8F45-4001-840D-33D4385D96BC}" srcOrd="2" destOrd="0" parTransId="{9EE9450A-34B2-45A0-B866-E267872F264B}" sibTransId="{07A223B2-1B6B-444C-98D0-3CC8C6E7FB0B}"/>
    <dgm:cxn modelId="{C405CE53-D116-426A-976C-46A5960AB113}" type="presOf" srcId="{65F1207A-FA1D-4A9B-A49D-FB1E43E50863}" destId="{84AAB07E-DB38-4B09-B3BF-40E4B927F656}" srcOrd="0" destOrd="0" presId="urn:microsoft.com/office/officeart/2005/8/layout/hProcess9"/>
    <dgm:cxn modelId="{F91A7498-AEA5-4D3B-B7C1-932613889C51}" type="presOf" srcId="{D641804F-DFEF-46B7-8914-E472B0754C08}" destId="{520D7B7D-3F0A-4897-B5A7-93C2E9F89974}" srcOrd="0" destOrd="0" presId="urn:microsoft.com/office/officeart/2005/8/layout/hProcess9"/>
    <dgm:cxn modelId="{C1B9D4B1-1414-4D62-A949-34439EA3FB8B}" srcId="{D641804F-DFEF-46B7-8914-E472B0754C08}" destId="{65F1207A-FA1D-4A9B-A49D-FB1E43E50863}" srcOrd="1" destOrd="0" parTransId="{740D46F5-4034-4DE0-9BCE-683BCD4511B3}" sibTransId="{6B2D3614-0229-4EDC-AE1F-BD8AAD1B6FE5}"/>
    <dgm:cxn modelId="{55B788D5-3870-475D-B768-258FDA112406}" type="presOf" srcId="{95023777-BB64-451A-B7B1-282E6A70605B}" destId="{339BC69F-3C94-4C08-8794-EEA0D91F47D0}" srcOrd="0" destOrd="0" presId="urn:microsoft.com/office/officeart/2005/8/layout/hProcess9"/>
    <dgm:cxn modelId="{E7F72DDD-95F3-40D9-82F0-1FA888C1712B}" type="presOf" srcId="{E857E991-8F45-4001-840D-33D4385D96BC}" destId="{3055DA76-65BF-44CF-B588-8874A7057856}" srcOrd="0" destOrd="0" presId="urn:microsoft.com/office/officeart/2005/8/layout/hProcess9"/>
    <dgm:cxn modelId="{0A9B44EF-6652-443D-B492-BE2DCB973C50}" srcId="{D641804F-DFEF-46B7-8914-E472B0754C08}" destId="{95023777-BB64-451A-B7B1-282E6A70605B}" srcOrd="0" destOrd="0" parTransId="{1879E766-6F7C-4A20-AAEE-228615675408}" sibTransId="{6DCC7204-E726-4F55-9F96-99D25F8DD37A}"/>
    <dgm:cxn modelId="{39D72726-AE02-4B5E-B56F-07DBADBDCDEF}" type="presParOf" srcId="{520D7B7D-3F0A-4897-B5A7-93C2E9F89974}" destId="{6C7E954F-17AD-4B0D-9ED3-9D3A4EFCCD45}" srcOrd="0" destOrd="0" presId="urn:microsoft.com/office/officeart/2005/8/layout/hProcess9"/>
    <dgm:cxn modelId="{9F2E67E4-4745-4E6D-8BA7-BA06CE34647D}" type="presParOf" srcId="{520D7B7D-3F0A-4897-B5A7-93C2E9F89974}" destId="{1B0932B0-741F-4325-9851-9039EB43BF93}" srcOrd="1" destOrd="0" presId="urn:microsoft.com/office/officeart/2005/8/layout/hProcess9"/>
    <dgm:cxn modelId="{B23B65AA-8469-453F-BC35-1CB86D548DAC}" type="presParOf" srcId="{1B0932B0-741F-4325-9851-9039EB43BF93}" destId="{339BC69F-3C94-4C08-8794-EEA0D91F47D0}" srcOrd="0" destOrd="0" presId="urn:microsoft.com/office/officeart/2005/8/layout/hProcess9"/>
    <dgm:cxn modelId="{375B2EF6-AF68-4D1C-990F-FE7A0FB93010}" type="presParOf" srcId="{1B0932B0-741F-4325-9851-9039EB43BF93}" destId="{EE819F32-7B17-4052-9FFD-8FE88724A802}" srcOrd="1" destOrd="0" presId="urn:microsoft.com/office/officeart/2005/8/layout/hProcess9"/>
    <dgm:cxn modelId="{5ECC2FF6-A418-4669-BFB1-FE95A4C6E470}" type="presParOf" srcId="{1B0932B0-741F-4325-9851-9039EB43BF93}" destId="{84AAB07E-DB38-4B09-B3BF-40E4B927F656}" srcOrd="2" destOrd="0" presId="urn:microsoft.com/office/officeart/2005/8/layout/hProcess9"/>
    <dgm:cxn modelId="{C928F3C6-36CC-4092-8D3C-8D6A35526848}" type="presParOf" srcId="{1B0932B0-741F-4325-9851-9039EB43BF93}" destId="{3752726B-6AF3-4C16-A56F-354AEFC92630}" srcOrd="3" destOrd="0" presId="urn:microsoft.com/office/officeart/2005/8/layout/hProcess9"/>
    <dgm:cxn modelId="{AA424905-3095-42D3-92DF-E42DCA528240}" type="presParOf" srcId="{1B0932B0-741F-4325-9851-9039EB43BF93}" destId="{3055DA76-65BF-44CF-B588-8874A7057856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BF33C60-D44F-4278-AD66-39DDCAEF51D1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71504B9B-2741-4753-91B3-4D53E8ACFE37}">
      <dgm:prSet custT="1"/>
      <dgm:spPr>
        <a:solidFill>
          <a:srgbClr val="92D050"/>
        </a:solidFill>
      </dgm:spPr>
      <dgm:t>
        <a:bodyPr/>
        <a:lstStyle/>
        <a:p>
          <a:r>
            <a:rPr lang="es-ES" sz="2800" b="1" dirty="0">
              <a:latin typeface="Georgia" panose="02040502050405020303" pitchFamily="18" charset="0"/>
            </a:rPr>
            <a:t>Información institucional, organizativa y de planificación</a:t>
          </a:r>
          <a:endParaRPr lang="es-ES" sz="2800" dirty="0"/>
        </a:p>
      </dgm:t>
    </dgm:pt>
    <dgm:pt modelId="{92338A24-9FF7-437C-BF29-E318DD13C310}" type="parTrans" cxnId="{4312AAB2-40BD-48A2-BBAF-1B841532A769}">
      <dgm:prSet/>
      <dgm:spPr/>
      <dgm:t>
        <a:bodyPr/>
        <a:lstStyle/>
        <a:p>
          <a:endParaRPr lang="es-ES"/>
        </a:p>
      </dgm:t>
    </dgm:pt>
    <dgm:pt modelId="{029DBB30-9222-47A7-86D8-CE1FECEC4FC0}" type="sibTrans" cxnId="{4312AAB2-40BD-48A2-BBAF-1B841532A769}">
      <dgm:prSet/>
      <dgm:spPr/>
      <dgm:t>
        <a:bodyPr/>
        <a:lstStyle/>
        <a:p>
          <a:endParaRPr lang="es-ES"/>
        </a:p>
      </dgm:t>
    </dgm:pt>
    <dgm:pt modelId="{B39C3DD9-15C2-4B3B-9717-654A279B754A}">
      <dgm:prSet custT="1"/>
      <dgm:spPr>
        <a:solidFill>
          <a:srgbClr val="92D050"/>
        </a:solidFill>
      </dgm:spPr>
      <dgm:t>
        <a:bodyPr/>
        <a:lstStyle/>
        <a:p>
          <a:r>
            <a:rPr lang="es-ES" sz="3600" b="1" dirty="0">
              <a:latin typeface="Georgia" panose="02040502050405020303" pitchFamily="18" charset="0"/>
            </a:rPr>
            <a:t>Información de relevancia jurídica</a:t>
          </a:r>
          <a:endParaRPr lang="es-ES" sz="3600" dirty="0">
            <a:latin typeface="Georgia" panose="02040502050405020303" pitchFamily="18" charset="0"/>
          </a:endParaRPr>
        </a:p>
      </dgm:t>
    </dgm:pt>
    <dgm:pt modelId="{B6D5E444-9427-408F-9CB6-4DE3FD8052DF}" type="parTrans" cxnId="{6E824464-B7B6-4E17-ACFD-33665D21C791}">
      <dgm:prSet/>
      <dgm:spPr/>
      <dgm:t>
        <a:bodyPr/>
        <a:lstStyle/>
        <a:p>
          <a:endParaRPr lang="es-ES"/>
        </a:p>
      </dgm:t>
    </dgm:pt>
    <dgm:pt modelId="{AEFDD505-7A22-4ABF-9FE6-F36CF364439D}" type="sibTrans" cxnId="{6E824464-B7B6-4E17-ACFD-33665D21C791}">
      <dgm:prSet/>
      <dgm:spPr/>
      <dgm:t>
        <a:bodyPr/>
        <a:lstStyle/>
        <a:p>
          <a:endParaRPr lang="es-ES"/>
        </a:p>
      </dgm:t>
    </dgm:pt>
    <dgm:pt modelId="{10973D8C-EDF5-4B0F-9927-8B894785CB34}">
      <dgm:prSet custT="1"/>
      <dgm:spPr>
        <a:solidFill>
          <a:srgbClr val="92D050"/>
        </a:solidFill>
      </dgm:spPr>
      <dgm:t>
        <a:bodyPr/>
        <a:lstStyle/>
        <a:p>
          <a:r>
            <a:rPr lang="es-ES" sz="3200" b="1" dirty="0">
              <a:latin typeface="Georgia" panose="02040502050405020303" pitchFamily="18" charset="0"/>
            </a:rPr>
            <a:t>Información de relevancia económica, presupuestaria y estadística</a:t>
          </a:r>
          <a:endParaRPr lang="es-ES" sz="3200" dirty="0"/>
        </a:p>
      </dgm:t>
    </dgm:pt>
    <dgm:pt modelId="{B989897B-36E3-4465-98B9-A020F1EBBBFA}" type="parTrans" cxnId="{BAAAB6CC-599F-46DB-A602-BB9FBE9F19D8}">
      <dgm:prSet/>
      <dgm:spPr/>
      <dgm:t>
        <a:bodyPr/>
        <a:lstStyle/>
        <a:p>
          <a:endParaRPr lang="es-ES"/>
        </a:p>
      </dgm:t>
    </dgm:pt>
    <dgm:pt modelId="{34627A59-F5B1-4664-ABD0-566271B7C251}" type="sibTrans" cxnId="{BAAAB6CC-599F-46DB-A602-BB9FBE9F19D8}">
      <dgm:prSet/>
      <dgm:spPr/>
      <dgm:t>
        <a:bodyPr/>
        <a:lstStyle/>
        <a:p>
          <a:endParaRPr lang="es-ES"/>
        </a:p>
      </dgm:t>
    </dgm:pt>
    <dgm:pt modelId="{CFCD5C49-90CA-4F6B-9D29-3C0EC347C28F}" type="pres">
      <dgm:prSet presAssocID="{5BF33C60-D44F-4278-AD66-39DDCAEF51D1}" presName="CompostProcess" presStyleCnt="0">
        <dgm:presLayoutVars>
          <dgm:dir/>
          <dgm:resizeHandles val="exact"/>
        </dgm:presLayoutVars>
      </dgm:prSet>
      <dgm:spPr/>
    </dgm:pt>
    <dgm:pt modelId="{F138AE99-4D5F-46C0-A19E-77C7558CF297}" type="pres">
      <dgm:prSet presAssocID="{5BF33C60-D44F-4278-AD66-39DDCAEF51D1}" presName="arrow" presStyleLbl="bgShp" presStyleIdx="0" presStyleCnt="1"/>
      <dgm:spPr/>
    </dgm:pt>
    <dgm:pt modelId="{CDADF7DA-909F-4B0C-80E1-1B015226DF90}" type="pres">
      <dgm:prSet presAssocID="{5BF33C60-D44F-4278-AD66-39DDCAEF51D1}" presName="linearProcess" presStyleCnt="0"/>
      <dgm:spPr/>
    </dgm:pt>
    <dgm:pt modelId="{28A10852-BFA7-4568-9C3E-45BD442E7D08}" type="pres">
      <dgm:prSet presAssocID="{71504B9B-2741-4753-91B3-4D53E8ACFE37}" presName="textNode" presStyleLbl="node1" presStyleIdx="0" presStyleCnt="3" custScaleX="145370" custScaleY="168644">
        <dgm:presLayoutVars>
          <dgm:bulletEnabled val="1"/>
        </dgm:presLayoutVars>
      </dgm:prSet>
      <dgm:spPr/>
    </dgm:pt>
    <dgm:pt modelId="{8A751F0A-DA43-40D8-972E-0EFCEAACDEF1}" type="pres">
      <dgm:prSet presAssocID="{029DBB30-9222-47A7-86D8-CE1FECEC4FC0}" presName="sibTrans" presStyleCnt="0"/>
      <dgm:spPr/>
    </dgm:pt>
    <dgm:pt modelId="{4E512C6A-F8B1-4CC0-8E69-DC2F5C2E54E8}" type="pres">
      <dgm:prSet presAssocID="{B39C3DD9-15C2-4B3B-9717-654A279B754A}" presName="textNode" presStyleLbl="node1" presStyleIdx="1" presStyleCnt="3" custScaleX="168044" custScaleY="156780">
        <dgm:presLayoutVars>
          <dgm:bulletEnabled val="1"/>
        </dgm:presLayoutVars>
      </dgm:prSet>
      <dgm:spPr/>
    </dgm:pt>
    <dgm:pt modelId="{234D5A4D-AEA9-4C15-9129-0EEFD8DF850D}" type="pres">
      <dgm:prSet presAssocID="{AEFDD505-7A22-4ABF-9FE6-F36CF364439D}" presName="sibTrans" presStyleCnt="0"/>
      <dgm:spPr/>
    </dgm:pt>
    <dgm:pt modelId="{ADD3E7DA-400B-4E82-A5B6-0748238BCAB9}" type="pres">
      <dgm:prSet presAssocID="{10973D8C-EDF5-4B0F-9927-8B894785CB34}" presName="textNode" presStyleLbl="node1" presStyleIdx="2" presStyleCnt="3" custScaleX="172831" custScaleY="161864">
        <dgm:presLayoutVars>
          <dgm:bulletEnabled val="1"/>
        </dgm:presLayoutVars>
      </dgm:prSet>
      <dgm:spPr/>
    </dgm:pt>
  </dgm:ptLst>
  <dgm:cxnLst>
    <dgm:cxn modelId="{684AB933-A702-4C03-A749-45B666726E62}" type="presOf" srcId="{B39C3DD9-15C2-4B3B-9717-654A279B754A}" destId="{4E512C6A-F8B1-4CC0-8E69-DC2F5C2E54E8}" srcOrd="0" destOrd="0" presId="urn:microsoft.com/office/officeart/2005/8/layout/hProcess9"/>
    <dgm:cxn modelId="{72582660-ECE6-4152-B38D-7306A1170F22}" type="presOf" srcId="{5BF33C60-D44F-4278-AD66-39DDCAEF51D1}" destId="{CFCD5C49-90CA-4F6B-9D29-3C0EC347C28F}" srcOrd="0" destOrd="0" presId="urn:microsoft.com/office/officeart/2005/8/layout/hProcess9"/>
    <dgm:cxn modelId="{A8478163-30EA-4997-9F92-4F5772CF7009}" type="presOf" srcId="{10973D8C-EDF5-4B0F-9927-8B894785CB34}" destId="{ADD3E7DA-400B-4E82-A5B6-0748238BCAB9}" srcOrd="0" destOrd="0" presId="urn:microsoft.com/office/officeart/2005/8/layout/hProcess9"/>
    <dgm:cxn modelId="{6E824464-B7B6-4E17-ACFD-33665D21C791}" srcId="{5BF33C60-D44F-4278-AD66-39DDCAEF51D1}" destId="{B39C3DD9-15C2-4B3B-9717-654A279B754A}" srcOrd="1" destOrd="0" parTransId="{B6D5E444-9427-408F-9CB6-4DE3FD8052DF}" sibTransId="{AEFDD505-7A22-4ABF-9FE6-F36CF364439D}"/>
    <dgm:cxn modelId="{4312AAB2-40BD-48A2-BBAF-1B841532A769}" srcId="{5BF33C60-D44F-4278-AD66-39DDCAEF51D1}" destId="{71504B9B-2741-4753-91B3-4D53E8ACFE37}" srcOrd="0" destOrd="0" parTransId="{92338A24-9FF7-437C-BF29-E318DD13C310}" sibTransId="{029DBB30-9222-47A7-86D8-CE1FECEC4FC0}"/>
    <dgm:cxn modelId="{BAAAB6CC-599F-46DB-A602-BB9FBE9F19D8}" srcId="{5BF33C60-D44F-4278-AD66-39DDCAEF51D1}" destId="{10973D8C-EDF5-4B0F-9927-8B894785CB34}" srcOrd="2" destOrd="0" parTransId="{B989897B-36E3-4465-98B9-A020F1EBBBFA}" sibTransId="{34627A59-F5B1-4664-ABD0-566271B7C251}"/>
    <dgm:cxn modelId="{ADD89CFC-6272-408A-A55D-8D138E2CDD39}" type="presOf" srcId="{71504B9B-2741-4753-91B3-4D53E8ACFE37}" destId="{28A10852-BFA7-4568-9C3E-45BD442E7D08}" srcOrd="0" destOrd="0" presId="urn:microsoft.com/office/officeart/2005/8/layout/hProcess9"/>
    <dgm:cxn modelId="{62CA7BEB-EDE2-4DCF-A36C-77A93B656513}" type="presParOf" srcId="{CFCD5C49-90CA-4F6B-9D29-3C0EC347C28F}" destId="{F138AE99-4D5F-46C0-A19E-77C7558CF297}" srcOrd="0" destOrd="0" presId="urn:microsoft.com/office/officeart/2005/8/layout/hProcess9"/>
    <dgm:cxn modelId="{61DFC4CC-6C8C-4AE1-9037-8185FB3CBE64}" type="presParOf" srcId="{CFCD5C49-90CA-4F6B-9D29-3C0EC347C28F}" destId="{CDADF7DA-909F-4B0C-80E1-1B015226DF90}" srcOrd="1" destOrd="0" presId="urn:microsoft.com/office/officeart/2005/8/layout/hProcess9"/>
    <dgm:cxn modelId="{F2A1C61E-3A7E-47A5-B650-8B8F668845CF}" type="presParOf" srcId="{CDADF7DA-909F-4B0C-80E1-1B015226DF90}" destId="{28A10852-BFA7-4568-9C3E-45BD442E7D08}" srcOrd="0" destOrd="0" presId="urn:microsoft.com/office/officeart/2005/8/layout/hProcess9"/>
    <dgm:cxn modelId="{390296ED-AC3F-4010-8082-01B014C7A9BF}" type="presParOf" srcId="{CDADF7DA-909F-4B0C-80E1-1B015226DF90}" destId="{8A751F0A-DA43-40D8-972E-0EFCEAACDEF1}" srcOrd="1" destOrd="0" presId="urn:microsoft.com/office/officeart/2005/8/layout/hProcess9"/>
    <dgm:cxn modelId="{A31A8621-C57D-4F66-8601-821056391916}" type="presParOf" srcId="{CDADF7DA-909F-4B0C-80E1-1B015226DF90}" destId="{4E512C6A-F8B1-4CC0-8E69-DC2F5C2E54E8}" srcOrd="2" destOrd="0" presId="urn:microsoft.com/office/officeart/2005/8/layout/hProcess9"/>
    <dgm:cxn modelId="{AC7C2C28-25C9-4575-9F2A-5A0EB4A3641B}" type="presParOf" srcId="{CDADF7DA-909F-4B0C-80E1-1B015226DF90}" destId="{234D5A4D-AEA9-4C15-9129-0EEFD8DF850D}" srcOrd="3" destOrd="0" presId="urn:microsoft.com/office/officeart/2005/8/layout/hProcess9"/>
    <dgm:cxn modelId="{77B3198A-BA9B-46C9-85A2-503658BE9AAB}" type="presParOf" srcId="{CDADF7DA-909F-4B0C-80E1-1B015226DF90}" destId="{ADD3E7DA-400B-4E82-A5B6-0748238BCAB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2745FB5-7C71-42C7-86CD-3B9EAA807E6E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gl-ES"/>
        </a:p>
      </dgm:t>
    </dgm:pt>
    <dgm:pt modelId="{DCD1764D-99D5-4EDE-A3B6-FC75074CB348}">
      <dgm:prSet phldrT="[Texto]" custT="1"/>
      <dgm:spPr>
        <a:solidFill>
          <a:srgbClr val="92D050"/>
        </a:solidFill>
      </dgm:spPr>
      <dgm:t>
        <a:bodyPr/>
        <a:lstStyle/>
        <a:p>
          <a:r>
            <a:rPr lang="es-ES" sz="3200" dirty="0"/>
            <a:t>PUBLICIDAD ACTIVA</a:t>
          </a:r>
          <a:endParaRPr lang="gl-ES" sz="3200" dirty="0"/>
        </a:p>
      </dgm:t>
    </dgm:pt>
    <dgm:pt modelId="{60EAF255-7C48-4252-8EBB-7A576685FD32}" type="parTrans" cxnId="{39D88D84-0955-42E5-BB63-C56DBD8C5B58}">
      <dgm:prSet/>
      <dgm:spPr/>
      <dgm:t>
        <a:bodyPr/>
        <a:lstStyle/>
        <a:p>
          <a:endParaRPr lang="gl-ES" sz="2800"/>
        </a:p>
      </dgm:t>
    </dgm:pt>
    <dgm:pt modelId="{AE65729A-96F2-45E8-8390-FA015AE96CD4}" type="sibTrans" cxnId="{39D88D84-0955-42E5-BB63-C56DBD8C5B58}">
      <dgm:prSet/>
      <dgm:spPr/>
      <dgm:t>
        <a:bodyPr/>
        <a:lstStyle/>
        <a:p>
          <a:endParaRPr lang="gl-ES" sz="2800"/>
        </a:p>
      </dgm:t>
    </dgm:pt>
    <dgm:pt modelId="{79229F1A-A2AD-42A5-A65A-90CC86FFBBFC}">
      <dgm:prSet phldrT="[Texto]" custT="1"/>
      <dgm:spPr>
        <a:solidFill>
          <a:srgbClr val="92D050"/>
        </a:solidFill>
      </dgm:spPr>
      <dgm:t>
        <a:bodyPr/>
        <a:lstStyle/>
        <a:p>
          <a:r>
            <a:rPr lang="es-ES" sz="2000" dirty="0"/>
            <a:t>Periódica</a:t>
          </a:r>
          <a:endParaRPr lang="gl-ES" sz="2000" dirty="0"/>
        </a:p>
      </dgm:t>
    </dgm:pt>
    <dgm:pt modelId="{7C4F43B8-78D5-45D6-9771-1B953ADA7F7B}" type="parTrans" cxnId="{5856FA91-0639-45DE-A449-4E32B757593D}">
      <dgm:prSet/>
      <dgm:spPr/>
      <dgm:t>
        <a:bodyPr/>
        <a:lstStyle/>
        <a:p>
          <a:endParaRPr lang="gl-ES" sz="2800"/>
        </a:p>
      </dgm:t>
    </dgm:pt>
    <dgm:pt modelId="{F5FEB8A4-C592-4B94-AC49-401DB48D5A94}" type="sibTrans" cxnId="{5856FA91-0639-45DE-A449-4E32B757593D}">
      <dgm:prSet/>
      <dgm:spPr/>
      <dgm:t>
        <a:bodyPr/>
        <a:lstStyle/>
        <a:p>
          <a:endParaRPr lang="gl-ES" sz="2800"/>
        </a:p>
      </dgm:t>
    </dgm:pt>
    <dgm:pt modelId="{DF7388B3-5BB6-42E6-8040-A0D118169FD9}">
      <dgm:prSet phldrT="[Texto]" custT="1"/>
      <dgm:spPr>
        <a:solidFill>
          <a:srgbClr val="92D050"/>
        </a:solidFill>
      </dgm:spPr>
      <dgm:t>
        <a:bodyPr/>
        <a:lstStyle/>
        <a:p>
          <a:r>
            <a:rPr lang="es-ES" sz="2400" dirty="0"/>
            <a:t>Actualizada</a:t>
          </a:r>
          <a:endParaRPr lang="gl-ES" sz="2400" dirty="0"/>
        </a:p>
      </dgm:t>
    </dgm:pt>
    <dgm:pt modelId="{C22EE346-4A99-4DB1-8344-F7A27C7F60E1}" type="parTrans" cxnId="{488EB9EE-26B6-4B93-BD5C-02F1BF436D8B}">
      <dgm:prSet/>
      <dgm:spPr/>
      <dgm:t>
        <a:bodyPr/>
        <a:lstStyle/>
        <a:p>
          <a:endParaRPr lang="gl-ES" sz="2800"/>
        </a:p>
      </dgm:t>
    </dgm:pt>
    <dgm:pt modelId="{580E1E2E-F68D-48D8-804E-23F1D4BDDFEF}" type="sibTrans" cxnId="{488EB9EE-26B6-4B93-BD5C-02F1BF436D8B}">
      <dgm:prSet/>
      <dgm:spPr/>
      <dgm:t>
        <a:bodyPr/>
        <a:lstStyle/>
        <a:p>
          <a:endParaRPr lang="gl-ES" sz="2800"/>
        </a:p>
      </dgm:t>
    </dgm:pt>
    <dgm:pt modelId="{B1FC1360-D2B9-4558-8C7E-E6D6A5D498BF}">
      <dgm:prSet phldrT="[Texto]" custT="1"/>
      <dgm:spPr>
        <a:solidFill>
          <a:srgbClr val="92D050"/>
        </a:solidFill>
      </dgm:spPr>
      <dgm:t>
        <a:bodyPr anchor="b"/>
        <a:lstStyle/>
        <a:p>
          <a:r>
            <a:rPr lang="es-ES" sz="2800" dirty="0"/>
            <a:t>Clara</a:t>
          </a:r>
          <a:r>
            <a:rPr lang="es-ES" sz="2000" dirty="0"/>
            <a:t>	</a:t>
          </a:r>
          <a:endParaRPr lang="gl-ES" sz="2000" dirty="0"/>
        </a:p>
      </dgm:t>
    </dgm:pt>
    <dgm:pt modelId="{B5CEC103-6D4E-46F5-89A5-247FB02E13C7}" type="parTrans" cxnId="{30993076-5020-4DC4-B1C5-3598ECA7C556}">
      <dgm:prSet/>
      <dgm:spPr/>
      <dgm:t>
        <a:bodyPr/>
        <a:lstStyle/>
        <a:p>
          <a:endParaRPr lang="gl-ES" sz="2800"/>
        </a:p>
      </dgm:t>
    </dgm:pt>
    <dgm:pt modelId="{FD0CC613-621C-4C65-BAD7-A152C49C2A93}" type="sibTrans" cxnId="{30993076-5020-4DC4-B1C5-3598ECA7C556}">
      <dgm:prSet/>
      <dgm:spPr/>
      <dgm:t>
        <a:bodyPr/>
        <a:lstStyle/>
        <a:p>
          <a:endParaRPr lang="gl-ES" sz="2800"/>
        </a:p>
      </dgm:t>
    </dgm:pt>
    <dgm:pt modelId="{534BFA4C-3368-40C5-B1F3-6FB86D4CDDCC}">
      <dgm:prSet phldrT="[Texto]" custT="1"/>
      <dgm:spPr>
        <a:solidFill>
          <a:srgbClr val="92D050"/>
        </a:solidFill>
      </dgm:spPr>
      <dgm:t>
        <a:bodyPr/>
        <a:lstStyle/>
        <a:p>
          <a:r>
            <a:rPr lang="es-ES" sz="2000" dirty="0"/>
            <a:t>Objetiva</a:t>
          </a:r>
          <a:endParaRPr lang="gl-ES" sz="2000" dirty="0"/>
        </a:p>
      </dgm:t>
    </dgm:pt>
    <dgm:pt modelId="{3046CA7F-BFF1-4BFC-95FD-A3EEA1280A2E}" type="parTrans" cxnId="{D0FE8694-B396-44E1-8813-BC7041A1458A}">
      <dgm:prSet/>
      <dgm:spPr/>
      <dgm:t>
        <a:bodyPr/>
        <a:lstStyle/>
        <a:p>
          <a:endParaRPr lang="gl-ES" sz="2800"/>
        </a:p>
      </dgm:t>
    </dgm:pt>
    <dgm:pt modelId="{B04B30A4-DF61-409F-82BE-675C4B9FD158}" type="sibTrans" cxnId="{D0FE8694-B396-44E1-8813-BC7041A1458A}">
      <dgm:prSet/>
      <dgm:spPr/>
      <dgm:t>
        <a:bodyPr/>
        <a:lstStyle/>
        <a:p>
          <a:endParaRPr lang="gl-ES" sz="2800"/>
        </a:p>
      </dgm:t>
    </dgm:pt>
    <dgm:pt modelId="{72CA75C8-6541-4A4E-8B16-A0BDE1ACAB29}">
      <dgm:prSet custT="1"/>
      <dgm:spPr>
        <a:solidFill>
          <a:srgbClr val="92D050"/>
        </a:solidFill>
      </dgm:spPr>
      <dgm:t>
        <a:bodyPr/>
        <a:lstStyle/>
        <a:p>
          <a:r>
            <a:rPr lang="es-ES" sz="2000" dirty="0"/>
            <a:t>Veraz</a:t>
          </a:r>
          <a:endParaRPr lang="gl-ES" sz="2000" dirty="0"/>
        </a:p>
      </dgm:t>
    </dgm:pt>
    <dgm:pt modelId="{A1B46730-0F5E-445C-A268-9F04409160BA}" type="parTrans" cxnId="{CC3F26F0-E50E-49FE-A01B-6F783A044B68}">
      <dgm:prSet/>
      <dgm:spPr/>
      <dgm:t>
        <a:bodyPr/>
        <a:lstStyle/>
        <a:p>
          <a:endParaRPr lang="gl-ES" sz="2800"/>
        </a:p>
      </dgm:t>
    </dgm:pt>
    <dgm:pt modelId="{1CBEFAC5-4AF1-40BD-8351-A5175C273187}" type="sibTrans" cxnId="{CC3F26F0-E50E-49FE-A01B-6F783A044B68}">
      <dgm:prSet/>
      <dgm:spPr/>
      <dgm:t>
        <a:bodyPr/>
        <a:lstStyle/>
        <a:p>
          <a:endParaRPr lang="gl-ES" sz="2800"/>
        </a:p>
      </dgm:t>
    </dgm:pt>
    <dgm:pt modelId="{70B45132-70AE-4DA4-BE26-8D7228873449}">
      <dgm:prSet custT="1"/>
      <dgm:spPr>
        <a:solidFill>
          <a:srgbClr val="92D050"/>
        </a:solidFill>
      </dgm:spPr>
      <dgm:t>
        <a:bodyPr/>
        <a:lstStyle/>
        <a:p>
          <a:r>
            <a:rPr lang="es-ES" sz="2000" dirty="0"/>
            <a:t>Accesible </a:t>
          </a:r>
          <a:endParaRPr lang="gl-ES" sz="2000" dirty="0"/>
        </a:p>
      </dgm:t>
    </dgm:pt>
    <dgm:pt modelId="{2067942F-254C-41DB-B8F4-18B6EBCDFBD6}" type="parTrans" cxnId="{9A46FBDE-9ABF-4FCA-820F-D27A4F4236AB}">
      <dgm:prSet/>
      <dgm:spPr/>
      <dgm:t>
        <a:bodyPr/>
        <a:lstStyle/>
        <a:p>
          <a:endParaRPr lang="gl-ES" sz="2800"/>
        </a:p>
      </dgm:t>
    </dgm:pt>
    <dgm:pt modelId="{3D45FAC9-845B-45BA-B367-9E61F300FF41}" type="sibTrans" cxnId="{9A46FBDE-9ABF-4FCA-820F-D27A4F4236AB}">
      <dgm:prSet/>
      <dgm:spPr/>
      <dgm:t>
        <a:bodyPr/>
        <a:lstStyle/>
        <a:p>
          <a:endParaRPr lang="gl-ES" sz="2800"/>
        </a:p>
      </dgm:t>
    </dgm:pt>
    <dgm:pt modelId="{F1D86BFD-3006-469C-8515-53186A49098E}" type="pres">
      <dgm:prSet presAssocID="{D2745FB5-7C71-42C7-86CD-3B9EAA807E6E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EBCC2F1-7BE4-43C7-8361-56FB9F5252EB}" type="pres">
      <dgm:prSet presAssocID="{DCD1764D-99D5-4EDE-A3B6-FC75074CB348}" presName="centerShape" presStyleLbl="node0" presStyleIdx="0" presStyleCnt="1" custScaleX="165506"/>
      <dgm:spPr/>
    </dgm:pt>
    <dgm:pt modelId="{C1649156-EB2B-4602-9648-7F7BBE65F3B5}" type="pres">
      <dgm:prSet presAssocID="{79229F1A-A2AD-42A5-A65A-90CC86FFBBFC}" presName="node" presStyleLbl="node1" presStyleIdx="0" presStyleCnt="6" custScaleX="115024" custRadScaleRad="94488" custRadScaleInc="-5373">
        <dgm:presLayoutVars>
          <dgm:bulletEnabled val="1"/>
        </dgm:presLayoutVars>
      </dgm:prSet>
      <dgm:spPr/>
    </dgm:pt>
    <dgm:pt modelId="{9CE724F8-9A8D-4FAB-A01B-0DB6FCC75F35}" type="pres">
      <dgm:prSet presAssocID="{79229F1A-A2AD-42A5-A65A-90CC86FFBBFC}" presName="dummy" presStyleCnt="0"/>
      <dgm:spPr/>
    </dgm:pt>
    <dgm:pt modelId="{B86E9675-30C0-43B0-9D03-9CB600A3CA4D}" type="pres">
      <dgm:prSet presAssocID="{F5FEB8A4-C592-4B94-AC49-401DB48D5A94}" presName="sibTrans" presStyleLbl="sibTrans2D1" presStyleIdx="0" presStyleCnt="6"/>
      <dgm:spPr/>
    </dgm:pt>
    <dgm:pt modelId="{6B4BC1B0-F2FC-4E9A-B079-FD50F3A991B0}" type="pres">
      <dgm:prSet presAssocID="{DF7388B3-5BB6-42E6-8040-A0D118169FD9}" presName="node" presStyleLbl="node1" presStyleIdx="1" presStyleCnt="6" custScaleX="165194">
        <dgm:presLayoutVars>
          <dgm:bulletEnabled val="1"/>
        </dgm:presLayoutVars>
      </dgm:prSet>
      <dgm:spPr/>
    </dgm:pt>
    <dgm:pt modelId="{FE26061A-C6CC-4DF9-9300-7BCE59A1BB31}" type="pres">
      <dgm:prSet presAssocID="{DF7388B3-5BB6-42E6-8040-A0D118169FD9}" presName="dummy" presStyleCnt="0"/>
      <dgm:spPr/>
    </dgm:pt>
    <dgm:pt modelId="{2DD3A04D-2818-4659-9205-D7DC96244745}" type="pres">
      <dgm:prSet presAssocID="{580E1E2E-F68D-48D8-804E-23F1D4BDDFEF}" presName="sibTrans" presStyleLbl="sibTrans2D1" presStyleIdx="1" presStyleCnt="6" custScaleX="102626" custScaleY="90179"/>
      <dgm:spPr/>
    </dgm:pt>
    <dgm:pt modelId="{7DBAA8C7-228B-4728-8370-5CCB262868D5}" type="pres">
      <dgm:prSet presAssocID="{B1FC1360-D2B9-4558-8C7E-E6D6A5D498BF}" presName="node" presStyleLbl="node1" presStyleIdx="2" presStyleCnt="6">
        <dgm:presLayoutVars>
          <dgm:bulletEnabled val="1"/>
        </dgm:presLayoutVars>
      </dgm:prSet>
      <dgm:spPr/>
    </dgm:pt>
    <dgm:pt modelId="{07E8E927-B8E5-4CAE-9EEA-60A1BB8D669A}" type="pres">
      <dgm:prSet presAssocID="{B1FC1360-D2B9-4558-8C7E-E6D6A5D498BF}" presName="dummy" presStyleCnt="0"/>
      <dgm:spPr/>
    </dgm:pt>
    <dgm:pt modelId="{0E13C646-07B2-42C8-A4F5-C28984C01199}" type="pres">
      <dgm:prSet presAssocID="{FD0CC613-621C-4C65-BAD7-A152C49C2A93}" presName="sibTrans" presStyleLbl="sibTrans2D1" presStyleIdx="2" presStyleCnt="6"/>
      <dgm:spPr/>
    </dgm:pt>
    <dgm:pt modelId="{445B0AA0-ADAB-4059-9D68-EAA19624E7A6}" type="pres">
      <dgm:prSet presAssocID="{70B45132-70AE-4DA4-BE26-8D7228873449}" presName="node" presStyleLbl="node1" presStyleIdx="3" presStyleCnt="6" custScaleX="117448">
        <dgm:presLayoutVars>
          <dgm:bulletEnabled val="1"/>
        </dgm:presLayoutVars>
      </dgm:prSet>
      <dgm:spPr/>
    </dgm:pt>
    <dgm:pt modelId="{5C9A5775-2EA7-4386-A2F2-A0190FBAE736}" type="pres">
      <dgm:prSet presAssocID="{70B45132-70AE-4DA4-BE26-8D7228873449}" presName="dummy" presStyleCnt="0"/>
      <dgm:spPr/>
    </dgm:pt>
    <dgm:pt modelId="{AC4B4389-FF2B-498F-A1DC-E65680A076AC}" type="pres">
      <dgm:prSet presAssocID="{3D45FAC9-845B-45BA-B367-9E61F300FF41}" presName="sibTrans" presStyleLbl="sibTrans2D1" presStyleIdx="3" presStyleCnt="6"/>
      <dgm:spPr/>
    </dgm:pt>
    <dgm:pt modelId="{23C30887-2B1B-4156-B920-3E71EAB31090}" type="pres">
      <dgm:prSet presAssocID="{72CA75C8-6541-4A4E-8B16-A0BDE1ACAB29}" presName="node" presStyleLbl="node1" presStyleIdx="4" presStyleCnt="6">
        <dgm:presLayoutVars>
          <dgm:bulletEnabled val="1"/>
        </dgm:presLayoutVars>
      </dgm:prSet>
      <dgm:spPr/>
    </dgm:pt>
    <dgm:pt modelId="{58B1CBC4-6BBC-4A48-AEC7-152CCC71E3B1}" type="pres">
      <dgm:prSet presAssocID="{72CA75C8-6541-4A4E-8B16-A0BDE1ACAB29}" presName="dummy" presStyleCnt="0"/>
      <dgm:spPr/>
    </dgm:pt>
    <dgm:pt modelId="{B0DF4D08-859C-4EAB-B917-46A3ACF52D48}" type="pres">
      <dgm:prSet presAssocID="{1CBEFAC5-4AF1-40BD-8351-A5175C273187}" presName="sibTrans" presStyleLbl="sibTrans2D1" presStyleIdx="4" presStyleCnt="6"/>
      <dgm:spPr/>
    </dgm:pt>
    <dgm:pt modelId="{2F2356C9-F938-43EF-8107-87E72B63E779}" type="pres">
      <dgm:prSet presAssocID="{534BFA4C-3368-40C5-B1F3-6FB86D4CDDCC}" presName="node" presStyleLbl="node1" presStyleIdx="5" presStyleCnt="6">
        <dgm:presLayoutVars>
          <dgm:bulletEnabled val="1"/>
        </dgm:presLayoutVars>
      </dgm:prSet>
      <dgm:spPr/>
    </dgm:pt>
    <dgm:pt modelId="{F0C18433-B326-42BB-A96E-D9BA339C7B2A}" type="pres">
      <dgm:prSet presAssocID="{534BFA4C-3368-40C5-B1F3-6FB86D4CDDCC}" presName="dummy" presStyleCnt="0"/>
      <dgm:spPr/>
    </dgm:pt>
    <dgm:pt modelId="{543F6FED-8E4D-4E3B-8FD1-D6B337682333}" type="pres">
      <dgm:prSet presAssocID="{B04B30A4-DF61-409F-82BE-675C4B9FD158}" presName="sibTrans" presStyleLbl="sibTrans2D1" presStyleIdx="5" presStyleCnt="6"/>
      <dgm:spPr/>
    </dgm:pt>
  </dgm:ptLst>
  <dgm:cxnLst>
    <dgm:cxn modelId="{3E012C25-5901-4079-845C-74EB52C3E49B}" type="presOf" srcId="{72CA75C8-6541-4A4E-8B16-A0BDE1ACAB29}" destId="{23C30887-2B1B-4156-B920-3E71EAB31090}" srcOrd="0" destOrd="0" presId="urn:microsoft.com/office/officeart/2005/8/layout/radial6"/>
    <dgm:cxn modelId="{1E472F27-13FC-4AC7-81DB-F9FF6107049E}" type="presOf" srcId="{DCD1764D-99D5-4EDE-A3B6-FC75074CB348}" destId="{9EBCC2F1-7BE4-43C7-8361-56FB9F5252EB}" srcOrd="0" destOrd="0" presId="urn:microsoft.com/office/officeart/2005/8/layout/radial6"/>
    <dgm:cxn modelId="{3D6D122A-3DD0-460D-B538-8BD54728ADDB}" type="presOf" srcId="{D2745FB5-7C71-42C7-86CD-3B9EAA807E6E}" destId="{F1D86BFD-3006-469C-8515-53186A49098E}" srcOrd="0" destOrd="0" presId="urn:microsoft.com/office/officeart/2005/8/layout/radial6"/>
    <dgm:cxn modelId="{8AD4FA30-5C7C-4E9C-ADBF-F526F8053377}" type="presOf" srcId="{79229F1A-A2AD-42A5-A65A-90CC86FFBBFC}" destId="{C1649156-EB2B-4602-9648-7F7BBE65F3B5}" srcOrd="0" destOrd="0" presId="urn:microsoft.com/office/officeart/2005/8/layout/radial6"/>
    <dgm:cxn modelId="{948C8F44-7513-48FA-801F-AAFBDE3DEFCF}" type="presOf" srcId="{B1FC1360-D2B9-4558-8C7E-E6D6A5D498BF}" destId="{7DBAA8C7-228B-4728-8370-5CCB262868D5}" srcOrd="0" destOrd="0" presId="urn:microsoft.com/office/officeart/2005/8/layout/radial6"/>
    <dgm:cxn modelId="{FC10C86C-2436-4B8C-996A-D2975BB058B2}" type="presOf" srcId="{3D45FAC9-845B-45BA-B367-9E61F300FF41}" destId="{AC4B4389-FF2B-498F-A1DC-E65680A076AC}" srcOrd="0" destOrd="0" presId="urn:microsoft.com/office/officeart/2005/8/layout/radial6"/>
    <dgm:cxn modelId="{812C0270-AD43-4A46-AF91-B0E323F52D80}" type="presOf" srcId="{F5FEB8A4-C592-4B94-AC49-401DB48D5A94}" destId="{B86E9675-30C0-43B0-9D03-9CB600A3CA4D}" srcOrd="0" destOrd="0" presId="urn:microsoft.com/office/officeart/2005/8/layout/radial6"/>
    <dgm:cxn modelId="{9152D150-BA55-4F3B-9942-B382AB8DEDF2}" type="presOf" srcId="{DF7388B3-5BB6-42E6-8040-A0D118169FD9}" destId="{6B4BC1B0-F2FC-4E9A-B079-FD50F3A991B0}" srcOrd="0" destOrd="0" presId="urn:microsoft.com/office/officeart/2005/8/layout/radial6"/>
    <dgm:cxn modelId="{30993076-5020-4DC4-B1C5-3598ECA7C556}" srcId="{DCD1764D-99D5-4EDE-A3B6-FC75074CB348}" destId="{B1FC1360-D2B9-4558-8C7E-E6D6A5D498BF}" srcOrd="2" destOrd="0" parTransId="{B5CEC103-6D4E-46F5-89A5-247FB02E13C7}" sibTransId="{FD0CC613-621C-4C65-BAD7-A152C49C2A93}"/>
    <dgm:cxn modelId="{7E0A517A-F9A2-4173-BB54-C4492019D8F0}" type="presOf" srcId="{580E1E2E-F68D-48D8-804E-23F1D4BDDFEF}" destId="{2DD3A04D-2818-4659-9205-D7DC96244745}" srcOrd="0" destOrd="0" presId="urn:microsoft.com/office/officeart/2005/8/layout/radial6"/>
    <dgm:cxn modelId="{39D88D84-0955-42E5-BB63-C56DBD8C5B58}" srcId="{D2745FB5-7C71-42C7-86CD-3B9EAA807E6E}" destId="{DCD1764D-99D5-4EDE-A3B6-FC75074CB348}" srcOrd="0" destOrd="0" parTransId="{60EAF255-7C48-4252-8EBB-7A576685FD32}" sibTransId="{AE65729A-96F2-45E8-8390-FA015AE96CD4}"/>
    <dgm:cxn modelId="{17CCEC8F-99E1-49BA-9F34-106607EDD2B0}" type="presOf" srcId="{1CBEFAC5-4AF1-40BD-8351-A5175C273187}" destId="{B0DF4D08-859C-4EAB-B917-46A3ACF52D48}" srcOrd="0" destOrd="0" presId="urn:microsoft.com/office/officeart/2005/8/layout/radial6"/>
    <dgm:cxn modelId="{5856FA91-0639-45DE-A449-4E32B757593D}" srcId="{DCD1764D-99D5-4EDE-A3B6-FC75074CB348}" destId="{79229F1A-A2AD-42A5-A65A-90CC86FFBBFC}" srcOrd="0" destOrd="0" parTransId="{7C4F43B8-78D5-45D6-9771-1B953ADA7F7B}" sibTransId="{F5FEB8A4-C592-4B94-AC49-401DB48D5A94}"/>
    <dgm:cxn modelId="{D0FE8694-B396-44E1-8813-BC7041A1458A}" srcId="{DCD1764D-99D5-4EDE-A3B6-FC75074CB348}" destId="{534BFA4C-3368-40C5-B1F3-6FB86D4CDDCC}" srcOrd="5" destOrd="0" parTransId="{3046CA7F-BFF1-4BFC-95FD-A3EEA1280A2E}" sibTransId="{B04B30A4-DF61-409F-82BE-675C4B9FD158}"/>
    <dgm:cxn modelId="{F36E0BB4-B047-4516-A2D6-B6739172193C}" type="presOf" srcId="{B04B30A4-DF61-409F-82BE-675C4B9FD158}" destId="{543F6FED-8E4D-4E3B-8FD1-D6B337682333}" srcOrd="0" destOrd="0" presId="urn:microsoft.com/office/officeart/2005/8/layout/radial6"/>
    <dgm:cxn modelId="{DB62EACB-B582-485F-9C07-3DE7E37C17C7}" type="presOf" srcId="{534BFA4C-3368-40C5-B1F3-6FB86D4CDDCC}" destId="{2F2356C9-F938-43EF-8107-87E72B63E779}" srcOrd="0" destOrd="0" presId="urn:microsoft.com/office/officeart/2005/8/layout/radial6"/>
    <dgm:cxn modelId="{9A46FBDE-9ABF-4FCA-820F-D27A4F4236AB}" srcId="{DCD1764D-99D5-4EDE-A3B6-FC75074CB348}" destId="{70B45132-70AE-4DA4-BE26-8D7228873449}" srcOrd="3" destOrd="0" parTransId="{2067942F-254C-41DB-B8F4-18B6EBCDFBD6}" sibTransId="{3D45FAC9-845B-45BA-B367-9E61F300FF41}"/>
    <dgm:cxn modelId="{488EB9EE-26B6-4B93-BD5C-02F1BF436D8B}" srcId="{DCD1764D-99D5-4EDE-A3B6-FC75074CB348}" destId="{DF7388B3-5BB6-42E6-8040-A0D118169FD9}" srcOrd="1" destOrd="0" parTransId="{C22EE346-4A99-4DB1-8344-F7A27C7F60E1}" sibTransId="{580E1E2E-F68D-48D8-804E-23F1D4BDDFEF}"/>
    <dgm:cxn modelId="{CC3F26F0-E50E-49FE-A01B-6F783A044B68}" srcId="{DCD1764D-99D5-4EDE-A3B6-FC75074CB348}" destId="{72CA75C8-6541-4A4E-8B16-A0BDE1ACAB29}" srcOrd="4" destOrd="0" parTransId="{A1B46730-0F5E-445C-A268-9F04409160BA}" sibTransId="{1CBEFAC5-4AF1-40BD-8351-A5175C273187}"/>
    <dgm:cxn modelId="{4C8CC1F6-55BF-4106-85B0-940AEA13EC3D}" type="presOf" srcId="{FD0CC613-621C-4C65-BAD7-A152C49C2A93}" destId="{0E13C646-07B2-42C8-A4F5-C28984C01199}" srcOrd="0" destOrd="0" presId="urn:microsoft.com/office/officeart/2005/8/layout/radial6"/>
    <dgm:cxn modelId="{BC7BBDF7-D3CA-4996-8A60-D154F1F72953}" type="presOf" srcId="{70B45132-70AE-4DA4-BE26-8D7228873449}" destId="{445B0AA0-ADAB-4059-9D68-EAA19624E7A6}" srcOrd="0" destOrd="0" presId="urn:microsoft.com/office/officeart/2005/8/layout/radial6"/>
    <dgm:cxn modelId="{827D91B0-3B9F-47B0-AE67-2C2463F6C648}" type="presParOf" srcId="{F1D86BFD-3006-469C-8515-53186A49098E}" destId="{9EBCC2F1-7BE4-43C7-8361-56FB9F5252EB}" srcOrd="0" destOrd="0" presId="urn:microsoft.com/office/officeart/2005/8/layout/radial6"/>
    <dgm:cxn modelId="{5813BB47-0D30-42F6-9395-0BC953127C2A}" type="presParOf" srcId="{F1D86BFD-3006-469C-8515-53186A49098E}" destId="{C1649156-EB2B-4602-9648-7F7BBE65F3B5}" srcOrd="1" destOrd="0" presId="urn:microsoft.com/office/officeart/2005/8/layout/radial6"/>
    <dgm:cxn modelId="{F0ED461B-7F2B-4D63-A2E0-1C2213C36678}" type="presParOf" srcId="{F1D86BFD-3006-469C-8515-53186A49098E}" destId="{9CE724F8-9A8D-4FAB-A01B-0DB6FCC75F35}" srcOrd="2" destOrd="0" presId="urn:microsoft.com/office/officeart/2005/8/layout/radial6"/>
    <dgm:cxn modelId="{808694AF-030E-4991-9B71-A21933A500C9}" type="presParOf" srcId="{F1D86BFD-3006-469C-8515-53186A49098E}" destId="{B86E9675-30C0-43B0-9D03-9CB600A3CA4D}" srcOrd="3" destOrd="0" presId="urn:microsoft.com/office/officeart/2005/8/layout/radial6"/>
    <dgm:cxn modelId="{F4A821D3-ED5C-4212-A992-0B2491343088}" type="presParOf" srcId="{F1D86BFD-3006-469C-8515-53186A49098E}" destId="{6B4BC1B0-F2FC-4E9A-B079-FD50F3A991B0}" srcOrd="4" destOrd="0" presId="urn:microsoft.com/office/officeart/2005/8/layout/radial6"/>
    <dgm:cxn modelId="{9B71520D-35F9-48C4-A16E-34B9DD9DC5A7}" type="presParOf" srcId="{F1D86BFD-3006-469C-8515-53186A49098E}" destId="{FE26061A-C6CC-4DF9-9300-7BCE59A1BB31}" srcOrd="5" destOrd="0" presId="urn:microsoft.com/office/officeart/2005/8/layout/radial6"/>
    <dgm:cxn modelId="{4BD88B0E-BBDC-4E83-A2F2-75D94E20DC01}" type="presParOf" srcId="{F1D86BFD-3006-469C-8515-53186A49098E}" destId="{2DD3A04D-2818-4659-9205-D7DC96244745}" srcOrd="6" destOrd="0" presId="urn:microsoft.com/office/officeart/2005/8/layout/radial6"/>
    <dgm:cxn modelId="{AFB94A6D-6837-4F56-92BB-1BCC3D76E93B}" type="presParOf" srcId="{F1D86BFD-3006-469C-8515-53186A49098E}" destId="{7DBAA8C7-228B-4728-8370-5CCB262868D5}" srcOrd="7" destOrd="0" presId="urn:microsoft.com/office/officeart/2005/8/layout/radial6"/>
    <dgm:cxn modelId="{BBC141EB-B720-4414-B52C-3BC92C2EF13F}" type="presParOf" srcId="{F1D86BFD-3006-469C-8515-53186A49098E}" destId="{07E8E927-B8E5-4CAE-9EEA-60A1BB8D669A}" srcOrd="8" destOrd="0" presId="urn:microsoft.com/office/officeart/2005/8/layout/radial6"/>
    <dgm:cxn modelId="{9D144591-95FB-4D5C-9FD8-A5C96E8C3B0C}" type="presParOf" srcId="{F1D86BFD-3006-469C-8515-53186A49098E}" destId="{0E13C646-07B2-42C8-A4F5-C28984C01199}" srcOrd="9" destOrd="0" presId="urn:microsoft.com/office/officeart/2005/8/layout/radial6"/>
    <dgm:cxn modelId="{1302B921-9516-41A9-914F-C6625BD2FA31}" type="presParOf" srcId="{F1D86BFD-3006-469C-8515-53186A49098E}" destId="{445B0AA0-ADAB-4059-9D68-EAA19624E7A6}" srcOrd="10" destOrd="0" presId="urn:microsoft.com/office/officeart/2005/8/layout/radial6"/>
    <dgm:cxn modelId="{B540C4C8-F943-4602-97C5-AC6EA5D82ED0}" type="presParOf" srcId="{F1D86BFD-3006-469C-8515-53186A49098E}" destId="{5C9A5775-2EA7-4386-A2F2-A0190FBAE736}" srcOrd="11" destOrd="0" presId="urn:microsoft.com/office/officeart/2005/8/layout/radial6"/>
    <dgm:cxn modelId="{CBE8464C-AC17-4D32-8942-658C2F9F13D5}" type="presParOf" srcId="{F1D86BFD-3006-469C-8515-53186A49098E}" destId="{AC4B4389-FF2B-498F-A1DC-E65680A076AC}" srcOrd="12" destOrd="0" presId="urn:microsoft.com/office/officeart/2005/8/layout/radial6"/>
    <dgm:cxn modelId="{C2465105-DE38-4861-8044-500C1BD700BA}" type="presParOf" srcId="{F1D86BFD-3006-469C-8515-53186A49098E}" destId="{23C30887-2B1B-4156-B920-3E71EAB31090}" srcOrd="13" destOrd="0" presId="urn:microsoft.com/office/officeart/2005/8/layout/radial6"/>
    <dgm:cxn modelId="{5A3628A8-BD3E-4AD1-A494-3CAB61A0773A}" type="presParOf" srcId="{F1D86BFD-3006-469C-8515-53186A49098E}" destId="{58B1CBC4-6BBC-4A48-AEC7-152CCC71E3B1}" srcOrd="14" destOrd="0" presId="urn:microsoft.com/office/officeart/2005/8/layout/radial6"/>
    <dgm:cxn modelId="{ACB82F1C-D366-4F33-9976-13D1F3205FFF}" type="presParOf" srcId="{F1D86BFD-3006-469C-8515-53186A49098E}" destId="{B0DF4D08-859C-4EAB-B917-46A3ACF52D48}" srcOrd="15" destOrd="0" presId="urn:microsoft.com/office/officeart/2005/8/layout/radial6"/>
    <dgm:cxn modelId="{D9FB5473-4505-4101-B2B7-7AD4E576D347}" type="presParOf" srcId="{F1D86BFD-3006-469C-8515-53186A49098E}" destId="{2F2356C9-F938-43EF-8107-87E72B63E779}" srcOrd="16" destOrd="0" presId="urn:microsoft.com/office/officeart/2005/8/layout/radial6"/>
    <dgm:cxn modelId="{ADCB1743-06D9-4C11-BE4A-066134689574}" type="presParOf" srcId="{F1D86BFD-3006-469C-8515-53186A49098E}" destId="{F0C18433-B326-42BB-A96E-D9BA339C7B2A}" srcOrd="17" destOrd="0" presId="urn:microsoft.com/office/officeart/2005/8/layout/radial6"/>
    <dgm:cxn modelId="{B0EA56FA-9F43-4D82-B7E8-6A025BCE427B}" type="presParOf" srcId="{F1D86BFD-3006-469C-8515-53186A49098E}" destId="{543F6FED-8E4D-4E3B-8FD1-D6B337682333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44B7984-5A77-426C-8FEC-1E3AF4F8BDE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067F6C6-35DA-49F5-A618-8C45D6421E24}">
      <dgm:prSet phldrT="[Texto]" custT="1"/>
      <dgm:spPr>
        <a:solidFill>
          <a:srgbClr val="92D050"/>
        </a:solidFill>
      </dgm:spPr>
      <dgm:t>
        <a:bodyPr/>
        <a:lstStyle/>
        <a:p>
          <a:r>
            <a:rPr lang="es-ES" sz="2800" dirty="0"/>
            <a:t>La información no está adecuadamente estructurada</a:t>
          </a:r>
        </a:p>
      </dgm:t>
    </dgm:pt>
    <dgm:pt modelId="{8A523F39-40F1-42D0-93D9-606F30C513C8}" type="parTrans" cxnId="{3AB45371-FC66-4FDC-A2A9-EAA6E2F8FC11}">
      <dgm:prSet/>
      <dgm:spPr/>
      <dgm:t>
        <a:bodyPr/>
        <a:lstStyle/>
        <a:p>
          <a:endParaRPr lang="es-ES"/>
        </a:p>
      </dgm:t>
    </dgm:pt>
    <dgm:pt modelId="{EC611A45-2436-4608-ADD9-A8094A00035A}" type="sibTrans" cxnId="{3AB45371-FC66-4FDC-A2A9-EAA6E2F8FC11}">
      <dgm:prSet/>
      <dgm:spPr/>
      <dgm:t>
        <a:bodyPr/>
        <a:lstStyle/>
        <a:p>
          <a:endParaRPr lang="es-ES"/>
        </a:p>
      </dgm:t>
    </dgm:pt>
    <dgm:pt modelId="{27B2D018-4070-497A-9069-1AD0276A3D15}">
      <dgm:prSet phldrT="[Texto]" custT="1"/>
      <dgm:spPr>
        <a:solidFill>
          <a:srgbClr val="92D050"/>
        </a:solidFill>
      </dgm:spPr>
      <dgm:t>
        <a:bodyPr/>
        <a:lstStyle/>
        <a:p>
          <a:r>
            <a:rPr lang="es-ES" sz="2800" dirty="0"/>
            <a:t>La información no está completa</a:t>
          </a:r>
        </a:p>
      </dgm:t>
    </dgm:pt>
    <dgm:pt modelId="{41072305-01AC-4487-BF22-0BB11ABD7183}" type="parTrans" cxnId="{C0763A77-FFFF-44AA-99F2-7B8F80F21539}">
      <dgm:prSet/>
      <dgm:spPr/>
      <dgm:t>
        <a:bodyPr/>
        <a:lstStyle/>
        <a:p>
          <a:endParaRPr lang="es-ES"/>
        </a:p>
      </dgm:t>
    </dgm:pt>
    <dgm:pt modelId="{F86DBAD8-448E-4314-8589-D0287E1E6B1E}" type="sibTrans" cxnId="{C0763A77-FFFF-44AA-99F2-7B8F80F21539}">
      <dgm:prSet/>
      <dgm:spPr/>
      <dgm:t>
        <a:bodyPr/>
        <a:lstStyle/>
        <a:p>
          <a:endParaRPr lang="es-ES"/>
        </a:p>
      </dgm:t>
    </dgm:pt>
    <dgm:pt modelId="{F47F304E-F1D6-49B1-A5A3-8AE381AC971A}">
      <dgm:prSet phldrT="[Texto]" custT="1"/>
      <dgm:spPr>
        <a:solidFill>
          <a:srgbClr val="92D050"/>
        </a:solidFill>
      </dgm:spPr>
      <dgm:t>
        <a:bodyPr/>
        <a:lstStyle/>
        <a:p>
          <a:r>
            <a:rPr lang="es-ES" sz="2800" dirty="0"/>
            <a:t>La información no es comprensible </a:t>
          </a:r>
        </a:p>
      </dgm:t>
    </dgm:pt>
    <dgm:pt modelId="{35AE689B-7D46-42B1-AE88-060CA0AD3CD6}" type="parTrans" cxnId="{3CC52E3F-4D23-4793-ADD9-81C592F83F17}">
      <dgm:prSet/>
      <dgm:spPr/>
      <dgm:t>
        <a:bodyPr/>
        <a:lstStyle/>
        <a:p>
          <a:endParaRPr lang="es-ES"/>
        </a:p>
      </dgm:t>
    </dgm:pt>
    <dgm:pt modelId="{7B0C4FA7-E381-4136-BFF0-87CF06124E3E}" type="sibTrans" cxnId="{3CC52E3F-4D23-4793-ADD9-81C592F83F17}">
      <dgm:prSet/>
      <dgm:spPr/>
      <dgm:t>
        <a:bodyPr/>
        <a:lstStyle/>
        <a:p>
          <a:endParaRPr lang="es-ES"/>
        </a:p>
      </dgm:t>
    </dgm:pt>
    <dgm:pt modelId="{B025E424-5A17-463E-BFC2-8F364E62D07A}">
      <dgm:prSet custT="1"/>
      <dgm:spPr>
        <a:solidFill>
          <a:srgbClr val="92D050"/>
        </a:solidFill>
      </dgm:spPr>
      <dgm:t>
        <a:bodyPr/>
        <a:lstStyle/>
        <a:p>
          <a:r>
            <a:rPr lang="es-ES" sz="2800" dirty="0"/>
            <a:t>El link no nos lleva a ninguna información </a:t>
          </a:r>
        </a:p>
      </dgm:t>
    </dgm:pt>
    <dgm:pt modelId="{50FE1C00-D850-41DC-95DC-914A2648F86C}" type="parTrans" cxnId="{41F15ECA-68CD-49F0-AF5A-8066A6FDFA23}">
      <dgm:prSet/>
      <dgm:spPr/>
      <dgm:t>
        <a:bodyPr/>
        <a:lstStyle/>
        <a:p>
          <a:endParaRPr lang="es-ES"/>
        </a:p>
      </dgm:t>
    </dgm:pt>
    <dgm:pt modelId="{3E264E42-CB2B-484A-938D-46D2A7CC06A5}" type="sibTrans" cxnId="{41F15ECA-68CD-49F0-AF5A-8066A6FDFA23}">
      <dgm:prSet/>
      <dgm:spPr/>
      <dgm:t>
        <a:bodyPr/>
        <a:lstStyle/>
        <a:p>
          <a:endParaRPr lang="es-ES"/>
        </a:p>
      </dgm:t>
    </dgm:pt>
    <dgm:pt modelId="{9D35D1B5-2AB6-4B80-8B63-1B76D6C8F56F}">
      <dgm:prSet custT="1"/>
      <dgm:spPr>
        <a:solidFill>
          <a:srgbClr val="92D050"/>
        </a:solidFill>
      </dgm:spPr>
      <dgm:t>
        <a:bodyPr/>
        <a:lstStyle/>
        <a:p>
          <a:r>
            <a:rPr lang="es-ES" sz="2800" dirty="0"/>
            <a:t>La información no está actualizada </a:t>
          </a:r>
        </a:p>
      </dgm:t>
    </dgm:pt>
    <dgm:pt modelId="{0929E34F-0D39-4E40-8606-9DAC7D99A288}" type="parTrans" cxnId="{875488BF-ADEC-4D9B-B67B-A06AAF593199}">
      <dgm:prSet/>
      <dgm:spPr/>
      <dgm:t>
        <a:bodyPr/>
        <a:lstStyle/>
        <a:p>
          <a:endParaRPr lang="es-ES"/>
        </a:p>
      </dgm:t>
    </dgm:pt>
    <dgm:pt modelId="{7D765A6E-6CFB-423A-B6CD-7080DFF7B5E2}" type="sibTrans" cxnId="{875488BF-ADEC-4D9B-B67B-A06AAF593199}">
      <dgm:prSet/>
      <dgm:spPr/>
      <dgm:t>
        <a:bodyPr/>
        <a:lstStyle/>
        <a:p>
          <a:endParaRPr lang="es-ES"/>
        </a:p>
      </dgm:t>
    </dgm:pt>
    <dgm:pt modelId="{CA575E2B-BD9A-4A1D-B7A2-E5444C478B59}">
      <dgm:prSet custT="1"/>
      <dgm:spPr>
        <a:solidFill>
          <a:srgbClr val="92D050"/>
        </a:solidFill>
      </dgm:spPr>
      <dgm:t>
        <a:bodyPr/>
        <a:lstStyle/>
        <a:p>
          <a:r>
            <a:rPr lang="es-ES" sz="2800" dirty="0"/>
            <a:t>La información no es clara </a:t>
          </a:r>
        </a:p>
      </dgm:t>
    </dgm:pt>
    <dgm:pt modelId="{88D9AFC4-B073-421A-AA68-E9103CB09DE2}" type="parTrans" cxnId="{5633E0BE-9D0C-4000-851D-81E61CF0E6F7}">
      <dgm:prSet/>
      <dgm:spPr/>
      <dgm:t>
        <a:bodyPr/>
        <a:lstStyle/>
        <a:p>
          <a:endParaRPr lang="es-ES"/>
        </a:p>
      </dgm:t>
    </dgm:pt>
    <dgm:pt modelId="{0F7B2669-53CE-41ED-AF51-1E92E349A078}" type="sibTrans" cxnId="{5633E0BE-9D0C-4000-851D-81E61CF0E6F7}">
      <dgm:prSet/>
      <dgm:spPr/>
      <dgm:t>
        <a:bodyPr/>
        <a:lstStyle/>
        <a:p>
          <a:endParaRPr lang="es-ES"/>
        </a:p>
      </dgm:t>
    </dgm:pt>
    <dgm:pt modelId="{8AFA1F13-8E87-4C2B-A0AB-67E093F88F99}">
      <dgm:prSet custT="1"/>
      <dgm:spPr>
        <a:solidFill>
          <a:srgbClr val="92D050"/>
        </a:solidFill>
      </dgm:spPr>
      <dgm:t>
        <a:bodyPr/>
        <a:lstStyle/>
        <a:p>
          <a:r>
            <a:rPr lang="es-ES" sz="2800" dirty="0"/>
            <a:t>La información no es accesible de forma sencilla </a:t>
          </a:r>
        </a:p>
      </dgm:t>
    </dgm:pt>
    <dgm:pt modelId="{3A77D693-02B5-4935-8B13-AAE91043E527}" type="parTrans" cxnId="{957BA7ED-D0B4-40C4-B045-C6D8F277844B}">
      <dgm:prSet/>
      <dgm:spPr/>
      <dgm:t>
        <a:bodyPr/>
        <a:lstStyle/>
        <a:p>
          <a:endParaRPr lang="es-ES"/>
        </a:p>
      </dgm:t>
    </dgm:pt>
    <dgm:pt modelId="{1739EB34-E677-416D-A33C-73771B973BB2}" type="sibTrans" cxnId="{957BA7ED-D0B4-40C4-B045-C6D8F277844B}">
      <dgm:prSet/>
      <dgm:spPr/>
      <dgm:t>
        <a:bodyPr/>
        <a:lstStyle/>
        <a:p>
          <a:endParaRPr lang="es-ES"/>
        </a:p>
      </dgm:t>
    </dgm:pt>
    <dgm:pt modelId="{4EF69951-66E3-4C22-9E16-57190B0E56A5}" type="pres">
      <dgm:prSet presAssocID="{244B7984-5A77-426C-8FEC-1E3AF4F8BDE7}" presName="linear" presStyleCnt="0">
        <dgm:presLayoutVars>
          <dgm:dir/>
          <dgm:animLvl val="lvl"/>
          <dgm:resizeHandles val="exact"/>
        </dgm:presLayoutVars>
      </dgm:prSet>
      <dgm:spPr/>
    </dgm:pt>
    <dgm:pt modelId="{A721269E-A164-46A8-9591-13E1138BA4B1}" type="pres">
      <dgm:prSet presAssocID="{D067F6C6-35DA-49F5-A618-8C45D6421E24}" presName="parentLin" presStyleCnt="0"/>
      <dgm:spPr/>
    </dgm:pt>
    <dgm:pt modelId="{BB28B31D-2DA4-42B4-9218-94C341D48646}" type="pres">
      <dgm:prSet presAssocID="{D067F6C6-35DA-49F5-A618-8C45D6421E24}" presName="parentLeftMargin" presStyleLbl="node1" presStyleIdx="0" presStyleCnt="7"/>
      <dgm:spPr/>
    </dgm:pt>
    <dgm:pt modelId="{7295FE62-C08B-4D34-958E-6F83B779C306}" type="pres">
      <dgm:prSet presAssocID="{D067F6C6-35DA-49F5-A618-8C45D6421E24}" presName="parentText" presStyleLbl="node1" presStyleIdx="0" presStyleCnt="7" custScaleX="142857" custScaleY="133397">
        <dgm:presLayoutVars>
          <dgm:chMax val="0"/>
          <dgm:bulletEnabled val="1"/>
        </dgm:presLayoutVars>
      </dgm:prSet>
      <dgm:spPr/>
    </dgm:pt>
    <dgm:pt modelId="{8FF1BED2-B470-456A-8288-5DD40C48C1DE}" type="pres">
      <dgm:prSet presAssocID="{D067F6C6-35DA-49F5-A618-8C45D6421E24}" presName="negativeSpace" presStyleCnt="0"/>
      <dgm:spPr/>
    </dgm:pt>
    <dgm:pt modelId="{4592286B-9959-4B83-89EF-AAA22F2C166E}" type="pres">
      <dgm:prSet presAssocID="{D067F6C6-35DA-49F5-A618-8C45D6421E24}" presName="childText" presStyleLbl="conFgAcc1" presStyleIdx="0" presStyleCnt="7">
        <dgm:presLayoutVars>
          <dgm:bulletEnabled val="1"/>
        </dgm:presLayoutVars>
      </dgm:prSet>
      <dgm:spPr/>
    </dgm:pt>
    <dgm:pt modelId="{BA76222F-389D-4FB7-9BBA-BA9A75332A10}" type="pres">
      <dgm:prSet presAssocID="{EC611A45-2436-4608-ADD9-A8094A00035A}" presName="spaceBetweenRectangles" presStyleCnt="0"/>
      <dgm:spPr/>
    </dgm:pt>
    <dgm:pt modelId="{C5DC013E-5F7A-44F9-B969-EC1FFCD30ED9}" type="pres">
      <dgm:prSet presAssocID="{27B2D018-4070-497A-9069-1AD0276A3D15}" presName="parentLin" presStyleCnt="0"/>
      <dgm:spPr/>
    </dgm:pt>
    <dgm:pt modelId="{7EE967C8-8435-4831-86A5-1BA96340FA1C}" type="pres">
      <dgm:prSet presAssocID="{27B2D018-4070-497A-9069-1AD0276A3D15}" presName="parentLeftMargin" presStyleLbl="node1" presStyleIdx="0" presStyleCnt="7"/>
      <dgm:spPr/>
    </dgm:pt>
    <dgm:pt modelId="{A9450F7A-C378-4A9F-901B-0B24B190D669}" type="pres">
      <dgm:prSet presAssocID="{27B2D018-4070-497A-9069-1AD0276A3D15}" presName="parentText" presStyleLbl="node1" presStyleIdx="1" presStyleCnt="7" custScaleX="142857" custScaleY="123445">
        <dgm:presLayoutVars>
          <dgm:chMax val="0"/>
          <dgm:bulletEnabled val="1"/>
        </dgm:presLayoutVars>
      </dgm:prSet>
      <dgm:spPr/>
    </dgm:pt>
    <dgm:pt modelId="{07CCCCD3-0644-4EF4-A5FB-78EB86F2471A}" type="pres">
      <dgm:prSet presAssocID="{27B2D018-4070-497A-9069-1AD0276A3D15}" presName="negativeSpace" presStyleCnt="0"/>
      <dgm:spPr/>
    </dgm:pt>
    <dgm:pt modelId="{8C52C27E-8E76-4E6E-AA60-3DF62C81238B}" type="pres">
      <dgm:prSet presAssocID="{27B2D018-4070-497A-9069-1AD0276A3D15}" presName="childText" presStyleLbl="conFgAcc1" presStyleIdx="1" presStyleCnt="7">
        <dgm:presLayoutVars>
          <dgm:bulletEnabled val="1"/>
        </dgm:presLayoutVars>
      </dgm:prSet>
      <dgm:spPr/>
    </dgm:pt>
    <dgm:pt modelId="{FFFDC445-9907-4827-8875-75913FA049C7}" type="pres">
      <dgm:prSet presAssocID="{F86DBAD8-448E-4314-8589-D0287E1E6B1E}" presName="spaceBetweenRectangles" presStyleCnt="0"/>
      <dgm:spPr/>
    </dgm:pt>
    <dgm:pt modelId="{A9022C4F-8AE7-4047-A875-37F65E4503F7}" type="pres">
      <dgm:prSet presAssocID="{F47F304E-F1D6-49B1-A5A3-8AE381AC971A}" presName="parentLin" presStyleCnt="0"/>
      <dgm:spPr/>
    </dgm:pt>
    <dgm:pt modelId="{954135E4-1C7F-47DF-9FD1-15399E8A509B}" type="pres">
      <dgm:prSet presAssocID="{F47F304E-F1D6-49B1-A5A3-8AE381AC971A}" presName="parentLeftMargin" presStyleLbl="node1" presStyleIdx="1" presStyleCnt="7"/>
      <dgm:spPr/>
    </dgm:pt>
    <dgm:pt modelId="{8F34845D-8EDF-439F-8E04-50D35511AEA2}" type="pres">
      <dgm:prSet presAssocID="{F47F304E-F1D6-49B1-A5A3-8AE381AC971A}" presName="parentText" presStyleLbl="node1" presStyleIdx="2" presStyleCnt="7" custScaleX="142857" custScaleY="119209">
        <dgm:presLayoutVars>
          <dgm:chMax val="0"/>
          <dgm:bulletEnabled val="1"/>
        </dgm:presLayoutVars>
      </dgm:prSet>
      <dgm:spPr/>
    </dgm:pt>
    <dgm:pt modelId="{B7F7C8B8-F7A0-4CAB-8984-F6183C3758C5}" type="pres">
      <dgm:prSet presAssocID="{F47F304E-F1D6-49B1-A5A3-8AE381AC971A}" presName="negativeSpace" presStyleCnt="0"/>
      <dgm:spPr/>
    </dgm:pt>
    <dgm:pt modelId="{E5AB79CA-1F01-4455-B3C7-CEE4A86ACCD5}" type="pres">
      <dgm:prSet presAssocID="{F47F304E-F1D6-49B1-A5A3-8AE381AC971A}" presName="childText" presStyleLbl="conFgAcc1" presStyleIdx="2" presStyleCnt="7">
        <dgm:presLayoutVars>
          <dgm:bulletEnabled val="1"/>
        </dgm:presLayoutVars>
      </dgm:prSet>
      <dgm:spPr/>
    </dgm:pt>
    <dgm:pt modelId="{AEC69AE1-39EB-4ED7-8861-66BF229F452A}" type="pres">
      <dgm:prSet presAssocID="{7B0C4FA7-E381-4136-BFF0-87CF06124E3E}" presName="spaceBetweenRectangles" presStyleCnt="0"/>
      <dgm:spPr/>
    </dgm:pt>
    <dgm:pt modelId="{0A4A85CC-D72A-42A9-807B-9E5A6F380D76}" type="pres">
      <dgm:prSet presAssocID="{B025E424-5A17-463E-BFC2-8F364E62D07A}" presName="parentLin" presStyleCnt="0"/>
      <dgm:spPr/>
    </dgm:pt>
    <dgm:pt modelId="{4D3B3AF5-E9BD-41C2-89DF-9B9E3EDAF7C5}" type="pres">
      <dgm:prSet presAssocID="{B025E424-5A17-463E-BFC2-8F364E62D07A}" presName="parentLeftMargin" presStyleLbl="node1" presStyleIdx="2" presStyleCnt="7"/>
      <dgm:spPr/>
    </dgm:pt>
    <dgm:pt modelId="{202C095C-AF1A-4D0E-9059-D22F4A8BB5E2}" type="pres">
      <dgm:prSet presAssocID="{B025E424-5A17-463E-BFC2-8F364E62D07A}" presName="parentText" presStyleLbl="node1" presStyleIdx="3" presStyleCnt="7" custScaleX="142857" custScaleY="126429">
        <dgm:presLayoutVars>
          <dgm:chMax val="0"/>
          <dgm:bulletEnabled val="1"/>
        </dgm:presLayoutVars>
      </dgm:prSet>
      <dgm:spPr/>
    </dgm:pt>
    <dgm:pt modelId="{572194A5-19B3-4E5D-B46F-DB7B4E3A9569}" type="pres">
      <dgm:prSet presAssocID="{B025E424-5A17-463E-BFC2-8F364E62D07A}" presName="negativeSpace" presStyleCnt="0"/>
      <dgm:spPr/>
    </dgm:pt>
    <dgm:pt modelId="{4EEB87F2-F3D7-451C-8479-03CDA794940D}" type="pres">
      <dgm:prSet presAssocID="{B025E424-5A17-463E-BFC2-8F364E62D07A}" presName="childText" presStyleLbl="conFgAcc1" presStyleIdx="3" presStyleCnt="7">
        <dgm:presLayoutVars>
          <dgm:bulletEnabled val="1"/>
        </dgm:presLayoutVars>
      </dgm:prSet>
      <dgm:spPr/>
    </dgm:pt>
    <dgm:pt modelId="{D557B209-2B7B-4488-AF98-CC79FDF4F0CF}" type="pres">
      <dgm:prSet presAssocID="{3E264E42-CB2B-484A-938D-46D2A7CC06A5}" presName="spaceBetweenRectangles" presStyleCnt="0"/>
      <dgm:spPr/>
    </dgm:pt>
    <dgm:pt modelId="{AC4AAC63-270B-4C63-8CC2-AFF30320CCB8}" type="pres">
      <dgm:prSet presAssocID="{8AFA1F13-8E87-4C2B-A0AB-67E093F88F99}" presName="parentLin" presStyleCnt="0"/>
      <dgm:spPr/>
    </dgm:pt>
    <dgm:pt modelId="{E524C525-F7EA-4242-B847-3873B13BC5CB}" type="pres">
      <dgm:prSet presAssocID="{8AFA1F13-8E87-4C2B-A0AB-67E093F88F99}" presName="parentLeftMargin" presStyleLbl="node1" presStyleIdx="3" presStyleCnt="7"/>
      <dgm:spPr/>
    </dgm:pt>
    <dgm:pt modelId="{0B051F95-532B-4100-8311-8C0D7361610B}" type="pres">
      <dgm:prSet presAssocID="{8AFA1F13-8E87-4C2B-A0AB-67E093F88F99}" presName="parentText" presStyleLbl="node1" presStyleIdx="4" presStyleCnt="7" custScaleX="142857" custScaleY="95940">
        <dgm:presLayoutVars>
          <dgm:chMax val="0"/>
          <dgm:bulletEnabled val="1"/>
        </dgm:presLayoutVars>
      </dgm:prSet>
      <dgm:spPr/>
    </dgm:pt>
    <dgm:pt modelId="{CCAC2519-DCEA-42C3-A942-31E4BA5BD9F6}" type="pres">
      <dgm:prSet presAssocID="{8AFA1F13-8E87-4C2B-A0AB-67E093F88F99}" presName="negativeSpace" presStyleCnt="0"/>
      <dgm:spPr/>
    </dgm:pt>
    <dgm:pt modelId="{E54432E5-B8AE-47B5-ADF9-7043FE4F9206}" type="pres">
      <dgm:prSet presAssocID="{8AFA1F13-8E87-4C2B-A0AB-67E093F88F99}" presName="childText" presStyleLbl="conFgAcc1" presStyleIdx="4" presStyleCnt="7">
        <dgm:presLayoutVars>
          <dgm:bulletEnabled val="1"/>
        </dgm:presLayoutVars>
      </dgm:prSet>
      <dgm:spPr/>
    </dgm:pt>
    <dgm:pt modelId="{62F1EAFB-3516-420C-88CC-9FB2DBCFF899}" type="pres">
      <dgm:prSet presAssocID="{1739EB34-E677-416D-A33C-73771B973BB2}" presName="spaceBetweenRectangles" presStyleCnt="0"/>
      <dgm:spPr/>
    </dgm:pt>
    <dgm:pt modelId="{7A81C6DC-5286-4C4C-B17D-32A2F453DBE8}" type="pres">
      <dgm:prSet presAssocID="{CA575E2B-BD9A-4A1D-B7A2-E5444C478B59}" presName="parentLin" presStyleCnt="0"/>
      <dgm:spPr/>
    </dgm:pt>
    <dgm:pt modelId="{1673B9B9-8C1F-4CF2-B0CB-061966EE52BB}" type="pres">
      <dgm:prSet presAssocID="{CA575E2B-BD9A-4A1D-B7A2-E5444C478B59}" presName="parentLeftMargin" presStyleLbl="node1" presStyleIdx="4" presStyleCnt="7"/>
      <dgm:spPr/>
    </dgm:pt>
    <dgm:pt modelId="{24007634-6228-4168-85B7-E3B91CFB4AC2}" type="pres">
      <dgm:prSet presAssocID="{CA575E2B-BD9A-4A1D-B7A2-E5444C478B59}" presName="parentText" presStyleLbl="node1" presStyleIdx="5" presStyleCnt="7" custScaleX="142857" custScaleY="126506">
        <dgm:presLayoutVars>
          <dgm:chMax val="0"/>
          <dgm:bulletEnabled val="1"/>
        </dgm:presLayoutVars>
      </dgm:prSet>
      <dgm:spPr/>
    </dgm:pt>
    <dgm:pt modelId="{B1C73769-0B30-4E42-A535-43F29A962D59}" type="pres">
      <dgm:prSet presAssocID="{CA575E2B-BD9A-4A1D-B7A2-E5444C478B59}" presName="negativeSpace" presStyleCnt="0"/>
      <dgm:spPr/>
    </dgm:pt>
    <dgm:pt modelId="{AD823AF1-1136-4FC7-B444-6BD8DDFFB362}" type="pres">
      <dgm:prSet presAssocID="{CA575E2B-BD9A-4A1D-B7A2-E5444C478B59}" presName="childText" presStyleLbl="conFgAcc1" presStyleIdx="5" presStyleCnt="7">
        <dgm:presLayoutVars>
          <dgm:bulletEnabled val="1"/>
        </dgm:presLayoutVars>
      </dgm:prSet>
      <dgm:spPr/>
    </dgm:pt>
    <dgm:pt modelId="{AB833771-3C08-443B-8956-495A3F6486CE}" type="pres">
      <dgm:prSet presAssocID="{0F7B2669-53CE-41ED-AF51-1E92E349A078}" presName="spaceBetweenRectangles" presStyleCnt="0"/>
      <dgm:spPr/>
    </dgm:pt>
    <dgm:pt modelId="{9DFBCBA1-7982-4022-97F6-4C0B646AF8BC}" type="pres">
      <dgm:prSet presAssocID="{9D35D1B5-2AB6-4B80-8B63-1B76D6C8F56F}" presName="parentLin" presStyleCnt="0"/>
      <dgm:spPr/>
    </dgm:pt>
    <dgm:pt modelId="{81E494C9-46B8-498B-B1E0-36BA4ED0E96A}" type="pres">
      <dgm:prSet presAssocID="{9D35D1B5-2AB6-4B80-8B63-1B76D6C8F56F}" presName="parentLeftMargin" presStyleLbl="node1" presStyleIdx="5" presStyleCnt="7"/>
      <dgm:spPr/>
    </dgm:pt>
    <dgm:pt modelId="{5B8A1BDE-F9D3-4BCB-B2F2-5FFE137C5419}" type="pres">
      <dgm:prSet presAssocID="{9D35D1B5-2AB6-4B80-8B63-1B76D6C8F56F}" presName="parentText" presStyleLbl="node1" presStyleIdx="6" presStyleCnt="7" custScaleX="142857" custScaleY="142700">
        <dgm:presLayoutVars>
          <dgm:chMax val="0"/>
          <dgm:bulletEnabled val="1"/>
        </dgm:presLayoutVars>
      </dgm:prSet>
      <dgm:spPr/>
    </dgm:pt>
    <dgm:pt modelId="{E884946B-E53C-4479-91CC-7A20D6CF18D8}" type="pres">
      <dgm:prSet presAssocID="{9D35D1B5-2AB6-4B80-8B63-1B76D6C8F56F}" presName="negativeSpace" presStyleCnt="0"/>
      <dgm:spPr/>
    </dgm:pt>
    <dgm:pt modelId="{FB68C9CA-D65E-4E51-B505-94C80AD3AB53}" type="pres">
      <dgm:prSet presAssocID="{9D35D1B5-2AB6-4B80-8B63-1B76D6C8F56F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9FFDF816-BF5E-46F6-81EE-216D54B76D91}" type="presOf" srcId="{B025E424-5A17-463E-BFC2-8F364E62D07A}" destId="{202C095C-AF1A-4D0E-9059-D22F4A8BB5E2}" srcOrd="1" destOrd="0" presId="urn:microsoft.com/office/officeart/2005/8/layout/list1"/>
    <dgm:cxn modelId="{35410C1C-2181-4149-86CB-2CC6723397DB}" type="presOf" srcId="{27B2D018-4070-497A-9069-1AD0276A3D15}" destId="{7EE967C8-8435-4831-86A5-1BA96340FA1C}" srcOrd="0" destOrd="0" presId="urn:microsoft.com/office/officeart/2005/8/layout/list1"/>
    <dgm:cxn modelId="{BB2EC232-F160-4664-8DCC-311E298F67E4}" type="presOf" srcId="{9D35D1B5-2AB6-4B80-8B63-1B76D6C8F56F}" destId="{5B8A1BDE-F9D3-4BCB-B2F2-5FFE137C5419}" srcOrd="1" destOrd="0" presId="urn:microsoft.com/office/officeart/2005/8/layout/list1"/>
    <dgm:cxn modelId="{193E0B33-B725-4C65-B43E-1484BCCDCFB0}" type="presOf" srcId="{F47F304E-F1D6-49B1-A5A3-8AE381AC971A}" destId="{954135E4-1C7F-47DF-9FD1-15399E8A509B}" srcOrd="0" destOrd="0" presId="urn:microsoft.com/office/officeart/2005/8/layout/list1"/>
    <dgm:cxn modelId="{3CC52E3F-4D23-4793-ADD9-81C592F83F17}" srcId="{244B7984-5A77-426C-8FEC-1E3AF4F8BDE7}" destId="{F47F304E-F1D6-49B1-A5A3-8AE381AC971A}" srcOrd="2" destOrd="0" parTransId="{35AE689B-7D46-42B1-AE88-060CA0AD3CD6}" sibTransId="{7B0C4FA7-E381-4136-BFF0-87CF06124E3E}"/>
    <dgm:cxn modelId="{D61E5640-3CC1-46E5-8392-2C528255865E}" type="presOf" srcId="{F47F304E-F1D6-49B1-A5A3-8AE381AC971A}" destId="{8F34845D-8EDF-439F-8E04-50D35511AEA2}" srcOrd="1" destOrd="0" presId="urn:microsoft.com/office/officeart/2005/8/layout/list1"/>
    <dgm:cxn modelId="{9BDBD35B-823A-4BFD-93B9-D17025CA43A9}" type="presOf" srcId="{244B7984-5A77-426C-8FEC-1E3AF4F8BDE7}" destId="{4EF69951-66E3-4C22-9E16-57190B0E56A5}" srcOrd="0" destOrd="0" presId="urn:microsoft.com/office/officeart/2005/8/layout/list1"/>
    <dgm:cxn modelId="{FFD4E965-1E05-4D89-AC2E-CAA6DEF87E4E}" type="presOf" srcId="{B025E424-5A17-463E-BFC2-8F364E62D07A}" destId="{4D3B3AF5-E9BD-41C2-89DF-9B9E3EDAF7C5}" srcOrd="0" destOrd="0" presId="urn:microsoft.com/office/officeart/2005/8/layout/list1"/>
    <dgm:cxn modelId="{A74B5546-617B-42D5-B96E-3719BA8FF7F0}" type="presOf" srcId="{8AFA1F13-8E87-4C2B-A0AB-67E093F88F99}" destId="{0B051F95-532B-4100-8311-8C0D7361610B}" srcOrd="1" destOrd="0" presId="urn:microsoft.com/office/officeart/2005/8/layout/list1"/>
    <dgm:cxn modelId="{D0A55849-AAD7-4673-AF1A-34B404098DA7}" type="presOf" srcId="{D067F6C6-35DA-49F5-A618-8C45D6421E24}" destId="{7295FE62-C08B-4D34-958E-6F83B779C306}" srcOrd="1" destOrd="0" presId="urn:microsoft.com/office/officeart/2005/8/layout/list1"/>
    <dgm:cxn modelId="{3AB45371-FC66-4FDC-A2A9-EAA6E2F8FC11}" srcId="{244B7984-5A77-426C-8FEC-1E3AF4F8BDE7}" destId="{D067F6C6-35DA-49F5-A618-8C45D6421E24}" srcOrd="0" destOrd="0" parTransId="{8A523F39-40F1-42D0-93D9-606F30C513C8}" sibTransId="{EC611A45-2436-4608-ADD9-A8094A00035A}"/>
    <dgm:cxn modelId="{C0763A77-FFFF-44AA-99F2-7B8F80F21539}" srcId="{244B7984-5A77-426C-8FEC-1E3AF4F8BDE7}" destId="{27B2D018-4070-497A-9069-1AD0276A3D15}" srcOrd="1" destOrd="0" parTransId="{41072305-01AC-4487-BF22-0BB11ABD7183}" sibTransId="{F86DBAD8-448E-4314-8589-D0287E1E6B1E}"/>
    <dgm:cxn modelId="{F43B7458-A959-4EC2-AA2C-7FCC5D47B763}" type="presOf" srcId="{CA575E2B-BD9A-4A1D-B7A2-E5444C478B59}" destId="{24007634-6228-4168-85B7-E3B91CFB4AC2}" srcOrd="1" destOrd="0" presId="urn:microsoft.com/office/officeart/2005/8/layout/list1"/>
    <dgm:cxn modelId="{F0B4ED85-BEB2-4CE6-81A9-8DC1CF6FDA65}" type="presOf" srcId="{8AFA1F13-8E87-4C2B-A0AB-67E093F88F99}" destId="{E524C525-F7EA-4242-B847-3873B13BC5CB}" srcOrd="0" destOrd="0" presId="urn:microsoft.com/office/officeart/2005/8/layout/list1"/>
    <dgm:cxn modelId="{828DE997-C448-4F6D-BE0A-E2D13333D935}" type="presOf" srcId="{CA575E2B-BD9A-4A1D-B7A2-E5444C478B59}" destId="{1673B9B9-8C1F-4CF2-B0CB-061966EE52BB}" srcOrd="0" destOrd="0" presId="urn:microsoft.com/office/officeart/2005/8/layout/list1"/>
    <dgm:cxn modelId="{74817799-ACFB-4CD5-9261-3F577DDCDA7F}" type="presOf" srcId="{D067F6C6-35DA-49F5-A618-8C45D6421E24}" destId="{BB28B31D-2DA4-42B4-9218-94C341D48646}" srcOrd="0" destOrd="0" presId="urn:microsoft.com/office/officeart/2005/8/layout/list1"/>
    <dgm:cxn modelId="{C00F40AF-BFCB-4940-97F8-A1262BBA5A35}" type="presOf" srcId="{27B2D018-4070-497A-9069-1AD0276A3D15}" destId="{A9450F7A-C378-4A9F-901B-0B24B190D669}" srcOrd="1" destOrd="0" presId="urn:microsoft.com/office/officeart/2005/8/layout/list1"/>
    <dgm:cxn modelId="{5633E0BE-9D0C-4000-851D-81E61CF0E6F7}" srcId="{244B7984-5A77-426C-8FEC-1E3AF4F8BDE7}" destId="{CA575E2B-BD9A-4A1D-B7A2-E5444C478B59}" srcOrd="5" destOrd="0" parTransId="{88D9AFC4-B073-421A-AA68-E9103CB09DE2}" sibTransId="{0F7B2669-53CE-41ED-AF51-1E92E349A078}"/>
    <dgm:cxn modelId="{875488BF-ADEC-4D9B-B67B-A06AAF593199}" srcId="{244B7984-5A77-426C-8FEC-1E3AF4F8BDE7}" destId="{9D35D1B5-2AB6-4B80-8B63-1B76D6C8F56F}" srcOrd="6" destOrd="0" parTransId="{0929E34F-0D39-4E40-8606-9DAC7D99A288}" sibTransId="{7D765A6E-6CFB-423A-B6CD-7080DFF7B5E2}"/>
    <dgm:cxn modelId="{C2E7C7C1-E424-4781-9C14-43FDA7F29473}" type="presOf" srcId="{9D35D1B5-2AB6-4B80-8B63-1B76D6C8F56F}" destId="{81E494C9-46B8-498B-B1E0-36BA4ED0E96A}" srcOrd="0" destOrd="0" presId="urn:microsoft.com/office/officeart/2005/8/layout/list1"/>
    <dgm:cxn modelId="{41F15ECA-68CD-49F0-AF5A-8066A6FDFA23}" srcId="{244B7984-5A77-426C-8FEC-1E3AF4F8BDE7}" destId="{B025E424-5A17-463E-BFC2-8F364E62D07A}" srcOrd="3" destOrd="0" parTransId="{50FE1C00-D850-41DC-95DC-914A2648F86C}" sibTransId="{3E264E42-CB2B-484A-938D-46D2A7CC06A5}"/>
    <dgm:cxn modelId="{957BA7ED-D0B4-40C4-B045-C6D8F277844B}" srcId="{244B7984-5A77-426C-8FEC-1E3AF4F8BDE7}" destId="{8AFA1F13-8E87-4C2B-A0AB-67E093F88F99}" srcOrd="4" destOrd="0" parTransId="{3A77D693-02B5-4935-8B13-AAE91043E527}" sibTransId="{1739EB34-E677-416D-A33C-73771B973BB2}"/>
    <dgm:cxn modelId="{594C3E4C-9D3F-427E-8CCF-CA0BD71E486B}" type="presParOf" srcId="{4EF69951-66E3-4C22-9E16-57190B0E56A5}" destId="{A721269E-A164-46A8-9591-13E1138BA4B1}" srcOrd="0" destOrd="0" presId="urn:microsoft.com/office/officeart/2005/8/layout/list1"/>
    <dgm:cxn modelId="{A2BD896E-1DD1-49AD-82F9-BBAB8EA0595B}" type="presParOf" srcId="{A721269E-A164-46A8-9591-13E1138BA4B1}" destId="{BB28B31D-2DA4-42B4-9218-94C341D48646}" srcOrd="0" destOrd="0" presId="urn:microsoft.com/office/officeart/2005/8/layout/list1"/>
    <dgm:cxn modelId="{51A9458F-7DB1-42BE-9DCD-613881BC9E0A}" type="presParOf" srcId="{A721269E-A164-46A8-9591-13E1138BA4B1}" destId="{7295FE62-C08B-4D34-958E-6F83B779C306}" srcOrd="1" destOrd="0" presId="urn:microsoft.com/office/officeart/2005/8/layout/list1"/>
    <dgm:cxn modelId="{F5104074-0E7A-40E9-8F03-396D1C4700CE}" type="presParOf" srcId="{4EF69951-66E3-4C22-9E16-57190B0E56A5}" destId="{8FF1BED2-B470-456A-8288-5DD40C48C1DE}" srcOrd="1" destOrd="0" presId="urn:microsoft.com/office/officeart/2005/8/layout/list1"/>
    <dgm:cxn modelId="{7BBC4AA4-11C9-417A-9493-278B011C9DDE}" type="presParOf" srcId="{4EF69951-66E3-4C22-9E16-57190B0E56A5}" destId="{4592286B-9959-4B83-89EF-AAA22F2C166E}" srcOrd="2" destOrd="0" presId="urn:microsoft.com/office/officeart/2005/8/layout/list1"/>
    <dgm:cxn modelId="{F210A592-8142-44DC-8224-D5E98A5824B2}" type="presParOf" srcId="{4EF69951-66E3-4C22-9E16-57190B0E56A5}" destId="{BA76222F-389D-4FB7-9BBA-BA9A75332A10}" srcOrd="3" destOrd="0" presId="urn:microsoft.com/office/officeart/2005/8/layout/list1"/>
    <dgm:cxn modelId="{A69BD5B3-FE35-4601-ABCB-C885F8E8BD24}" type="presParOf" srcId="{4EF69951-66E3-4C22-9E16-57190B0E56A5}" destId="{C5DC013E-5F7A-44F9-B969-EC1FFCD30ED9}" srcOrd="4" destOrd="0" presId="urn:microsoft.com/office/officeart/2005/8/layout/list1"/>
    <dgm:cxn modelId="{75DCD537-A499-41C3-AA83-6E216E718798}" type="presParOf" srcId="{C5DC013E-5F7A-44F9-B969-EC1FFCD30ED9}" destId="{7EE967C8-8435-4831-86A5-1BA96340FA1C}" srcOrd="0" destOrd="0" presId="urn:microsoft.com/office/officeart/2005/8/layout/list1"/>
    <dgm:cxn modelId="{9F3DB303-C30E-4547-B8C4-29BDFEF9A1BE}" type="presParOf" srcId="{C5DC013E-5F7A-44F9-B969-EC1FFCD30ED9}" destId="{A9450F7A-C378-4A9F-901B-0B24B190D669}" srcOrd="1" destOrd="0" presId="urn:microsoft.com/office/officeart/2005/8/layout/list1"/>
    <dgm:cxn modelId="{B5799828-B665-44B8-80DC-7E14254265CB}" type="presParOf" srcId="{4EF69951-66E3-4C22-9E16-57190B0E56A5}" destId="{07CCCCD3-0644-4EF4-A5FB-78EB86F2471A}" srcOrd="5" destOrd="0" presId="urn:microsoft.com/office/officeart/2005/8/layout/list1"/>
    <dgm:cxn modelId="{D4B2E55E-9055-4C4E-8912-3ED4DA257221}" type="presParOf" srcId="{4EF69951-66E3-4C22-9E16-57190B0E56A5}" destId="{8C52C27E-8E76-4E6E-AA60-3DF62C81238B}" srcOrd="6" destOrd="0" presId="urn:microsoft.com/office/officeart/2005/8/layout/list1"/>
    <dgm:cxn modelId="{77841CEF-4FDB-4828-A62E-19AC003B1EA5}" type="presParOf" srcId="{4EF69951-66E3-4C22-9E16-57190B0E56A5}" destId="{FFFDC445-9907-4827-8875-75913FA049C7}" srcOrd="7" destOrd="0" presId="urn:microsoft.com/office/officeart/2005/8/layout/list1"/>
    <dgm:cxn modelId="{B3F8DD6A-4BE6-4AF2-98D6-D289B2E2FF1A}" type="presParOf" srcId="{4EF69951-66E3-4C22-9E16-57190B0E56A5}" destId="{A9022C4F-8AE7-4047-A875-37F65E4503F7}" srcOrd="8" destOrd="0" presId="urn:microsoft.com/office/officeart/2005/8/layout/list1"/>
    <dgm:cxn modelId="{24369F25-09D8-4EE6-AE1D-03831F4B1EB9}" type="presParOf" srcId="{A9022C4F-8AE7-4047-A875-37F65E4503F7}" destId="{954135E4-1C7F-47DF-9FD1-15399E8A509B}" srcOrd="0" destOrd="0" presId="urn:microsoft.com/office/officeart/2005/8/layout/list1"/>
    <dgm:cxn modelId="{16DE77D2-C536-4547-8EFA-0B6DD05897C2}" type="presParOf" srcId="{A9022C4F-8AE7-4047-A875-37F65E4503F7}" destId="{8F34845D-8EDF-439F-8E04-50D35511AEA2}" srcOrd="1" destOrd="0" presId="urn:microsoft.com/office/officeart/2005/8/layout/list1"/>
    <dgm:cxn modelId="{9AB68F93-F1C6-4F57-88FD-4AA9C8EA4FF3}" type="presParOf" srcId="{4EF69951-66E3-4C22-9E16-57190B0E56A5}" destId="{B7F7C8B8-F7A0-4CAB-8984-F6183C3758C5}" srcOrd="9" destOrd="0" presId="urn:microsoft.com/office/officeart/2005/8/layout/list1"/>
    <dgm:cxn modelId="{24231D95-66DF-4ED5-800F-4562B2EE8985}" type="presParOf" srcId="{4EF69951-66E3-4C22-9E16-57190B0E56A5}" destId="{E5AB79CA-1F01-4455-B3C7-CEE4A86ACCD5}" srcOrd="10" destOrd="0" presId="urn:microsoft.com/office/officeart/2005/8/layout/list1"/>
    <dgm:cxn modelId="{1AF2884D-02B5-4AAD-94D8-5DA57E395AA3}" type="presParOf" srcId="{4EF69951-66E3-4C22-9E16-57190B0E56A5}" destId="{AEC69AE1-39EB-4ED7-8861-66BF229F452A}" srcOrd="11" destOrd="0" presId="urn:microsoft.com/office/officeart/2005/8/layout/list1"/>
    <dgm:cxn modelId="{F40A9D15-B46B-4BFE-9344-9D520625F47F}" type="presParOf" srcId="{4EF69951-66E3-4C22-9E16-57190B0E56A5}" destId="{0A4A85CC-D72A-42A9-807B-9E5A6F380D76}" srcOrd="12" destOrd="0" presId="urn:microsoft.com/office/officeart/2005/8/layout/list1"/>
    <dgm:cxn modelId="{823E230D-DA60-47E6-AFF5-5661C669CB4C}" type="presParOf" srcId="{0A4A85CC-D72A-42A9-807B-9E5A6F380D76}" destId="{4D3B3AF5-E9BD-41C2-89DF-9B9E3EDAF7C5}" srcOrd="0" destOrd="0" presId="urn:microsoft.com/office/officeart/2005/8/layout/list1"/>
    <dgm:cxn modelId="{0BFF3CA5-70C7-4423-B8B3-D40FE4E11FBE}" type="presParOf" srcId="{0A4A85CC-D72A-42A9-807B-9E5A6F380D76}" destId="{202C095C-AF1A-4D0E-9059-D22F4A8BB5E2}" srcOrd="1" destOrd="0" presId="urn:microsoft.com/office/officeart/2005/8/layout/list1"/>
    <dgm:cxn modelId="{92B3F508-A3C1-4C67-85F6-6200381276AA}" type="presParOf" srcId="{4EF69951-66E3-4C22-9E16-57190B0E56A5}" destId="{572194A5-19B3-4E5D-B46F-DB7B4E3A9569}" srcOrd="13" destOrd="0" presId="urn:microsoft.com/office/officeart/2005/8/layout/list1"/>
    <dgm:cxn modelId="{2BCEA8AF-4431-45D6-B6F0-038C934667DC}" type="presParOf" srcId="{4EF69951-66E3-4C22-9E16-57190B0E56A5}" destId="{4EEB87F2-F3D7-451C-8479-03CDA794940D}" srcOrd="14" destOrd="0" presId="urn:microsoft.com/office/officeart/2005/8/layout/list1"/>
    <dgm:cxn modelId="{3B91CBB7-7797-447F-B132-C4067DFC5557}" type="presParOf" srcId="{4EF69951-66E3-4C22-9E16-57190B0E56A5}" destId="{D557B209-2B7B-4488-AF98-CC79FDF4F0CF}" srcOrd="15" destOrd="0" presId="urn:microsoft.com/office/officeart/2005/8/layout/list1"/>
    <dgm:cxn modelId="{745197A0-E99A-4E04-87F7-0524427468CD}" type="presParOf" srcId="{4EF69951-66E3-4C22-9E16-57190B0E56A5}" destId="{AC4AAC63-270B-4C63-8CC2-AFF30320CCB8}" srcOrd="16" destOrd="0" presId="urn:microsoft.com/office/officeart/2005/8/layout/list1"/>
    <dgm:cxn modelId="{A12FE344-CD62-4A3F-8B37-84ECEBFB3A60}" type="presParOf" srcId="{AC4AAC63-270B-4C63-8CC2-AFF30320CCB8}" destId="{E524C525-F7EA-4242-B847-3873B13BC5CB}" srcOrd="0" destOrd="0" presId="urn:microsoft.com/office/officeart/2005/8/layout/list1"/>
    <dgm:cxn modelId="{3C497379-95C0-4E0E-B3DC-64CE3FE47C88}" type="presParOf" srcId="{AC4AAC63-270B-4C63-8CC2-AFF30320CCB8}" destId="{0B051F95-532B-4100-8311-8C0D7361610B}" srcOrd="1" destOrd="0" presId="urn:microsoft.com/office/officeart/2005/8/layout/list1"/>
    <dgm:cxn modelId="{006B55E9-C9E8-4627-A08E-F163F279A29C}" type="presParOf" srcId="{4EF69951-66E3-4C22-9E16-57190B0E56A5}" destId="{CCAC2519-DCEA-42C3-A942-31E4BA5BD9F6}" srcOrd="17" destOrd="0" presId="urn:microsoft.com/office/officeart/2005/8/layout/list1"/>
    <dgm:cxn modelId="{6B685424-7E8B-418E-B32B-3CF2233907D3}" type="presParOf" srcId="{4EF69951-66E3-4C22-9E16-57190B0E56A5}" destId="{E54432E5-B8AE-47B5-ADF9-7043FE4F9206}" srcOrd="18" destOrd="0" presId="urn:microsoft.com/office/officeart/2005/8/layout/list1"/>
    <dgm:cxn modelId="{2FDB3BB9-48D0-472D-BB26-D7BE6BB1F773}" type="presParOf" srcId="{4EF69951-66E3-4C22-9E16-57190B0E56A5}" destId="{62F1EAFB-3516-420C-88CC-9FB2DBCFF899}" srcOrd="19" destOrd="0" presId="urn:microsoft.com/office/officeart/2005/8/layout/list1"/>
    <dgm:cxn modelId="{14C922C3-8969-46ED-BF98-3CB0FE0880E7}" type="presParOf" srcId="{4EF69951-66E3-4C22-9E16-57190B0E56A5}" destId="{7A81C6DC-5286-4C4C-B17D-32A2F453DBE8}" srcOrd="20" destOrd="0" presId="urn:microsoft.com/office/officeart/2005/8/layout/list1"/>
    <dgm:cxn modelId="{0867C9ED-32B8-48AC-A714-C62552F5DCAD}" type="presParOf" srcId="{7A81C6DC-5286-4C4C-B17D-32A2F453DBE8}" destId="{1673B9B9-8C1F-4CF2-B0CB-061966EE52BB}" srcOrd="0" destOrd="0" presId="urn:microsoft.com/office/officeart/2005/8/layout/list1"/>
    <dgm:cxn modelId="{596D1DB4-4C9C-4B2E-A9C6-0021EFCD73EB}" type="presParOf" srcId="{7A81C6DC-5286-4C4C-B17D-32A2F453DBE8}" destId="{24007634-6228-4168-85B7-E3B91CFB4AC2}" srcOrd="1" destOrd="0" presId="urn:microsoft.com/office/officeart/2005/8/layout/list1"/>
    <dgm:cxn modelId="{24FDBA45-7EA3-415E-A371-2565F57BED9E}" type="presParOf" srcId="{4EF69951-66E3-4C22-9E16-57190B0E56A5}" destId="{B1C73769-0B30-4E42-A535-43F29A962D59}" srcOrd="21" destOrd="0" presId="urn:microsoft.com/office/officeart/2005/8/layout/list1"/>
    <dgm:cxn modelId="{4FC0C1BB-6207-4850-9D35-F0E5230A2093}" type="presParOf" srcId="{4EF69951-66E3-4C22-9E16-57190B0E56A5}" destId="{AD823AF1-1136-4FC7-B444-6BD8DDFFB362}" srcOrd="22" destOrd="0" presId="urn:microsoft.com/office/officeart/2005/8/layout/list1"/>
    <dgm:cxn modelId="{2628ABA9-7286-4204-A9C9-F9EDB1E20EAC}" type="presParOf" srcId="{4EF69951-66E3-4C22-9E16-57190B0E56A5}" destId="{AB833771-3C08-443B-8956-495A3F6486CE}" srcOrd="23" destOrd="0" presId="urn:microsoft.com/office/officeart/2005/8/layout/list1"/>
    <dgm:cxn modelId="{C8E6C309-43D9-40A1-9642-B497ADBAF128}" type="presParOf" srcId="{4EF69951-66E3-4C22-9E16-57190B0E56A5}" destId="{9DFBCBA1-7982-4022-97F6-4C0B646AF8BC}" srcOrd="24" destOrd="0" presId="urn:microsoft.com/office/officeart/2005/8/layout/list1"/>
    <dgm:cxn modelId="{8C9EF510-6A3D-4FF3-A7D6-1AFBC609F616}" type="presParOf" srcId="{9DFBCBA1-7982-4022-97F6-4C0B646AF8BC}" destId="{81E494C9-46B8-498B-B1E0-36BA4ED0E96A}" srcOrd="0" destOrd="0" presId="urn:microsoft.com/office/officeart/2005/8/layout/list1"/>
    <dgm:cxn modelId="{19747B9D-3820-4AD6-AD93-BBFCE0C163D4}" type="presParOf" srcId="{9DFBCBA1-7982-4022-97F6-4C0B646AF8BC}" destId="{5B8A1BDE-F9D3-4BCB-B2F2-5FFE137C5419}" srcOrd="1" destOrd="0" presId="urn:microsoft.com/office/officeart/2005/8/layout/list1"/>
    <dgm:cxn modelId="{F3A3B2D6-3402-46B1-B300-857328081568}" type="presParOf" srcId="{4EF69951-66E3-4C22-9E16-57190B0E56A5}" destId="{E884946B-E53C-4479-91CC-7A20D6CF18D8}" srcOrd="25" destOrd="0" presId="urn:microsoft.com/office/officeart/2005/8/layout/list1"/>
    <dgm:cxn modelId="{38C9BE1B-CEA9-4AF9-A747-7D4F2EDEF74B}" type="presParOf" srcId="{4EF69951-66E3-4C22-9E16-57190B0E56A5}" destId="{FB68C9CA-D65E-4E51-B505-94C80AD3AB53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C4B3B6-5230-4536-B166-FB2DEC727172}">
      <dsp:nvSpPr>
        <dsp:cNvPr id="0" name=""/>
        <dsp:cNvSpPr/>
      </dsp:nvSpPr>
      <dsp:spPr>
        <a:xfrm>
          <a:off x="118174" y="120327"/>
          <a:ext cx="3780235" cy="1958536"/>
        </a:xfrm>
        <a:prstGeom prst="rect">
          <a:avLst/>
        </a:prstGeom>
        <a:solidFill>
          <a:srgbClr val="92D05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400" kern="1200" dirty="0">
              <a:latin typeface="Georgia" panose="02040502050405020303" pitchFamily="18" charset="0"/>
            </a:rPr>
            <a:t>Constitución Española </a:t>
          </a:r>
        </a:p>
      </dsp:txBody>
      <dsp:txXfrm>
        <a:off x="118174" y="120327"/>
        <a:ext cx="3780235" cy="1958536"/>
      </dsp:txXfrm>
    </dsp:sp>
    <dsp:sp modelId="{CA54D4A8-8F7D-405E-9E0E-F23FC07054B3}">
      <dsp:nvSpPr>
        <dsp:cNvPr id="0" name=""/>
        <dsp:cNvSpPr/>
      </dsp:nvSpPr>
      <dsp:spPr>
        <a:xfrm>
          <a:off x="4224833" y="120327"/>
          <a:ext cx="3264226" cy="1958536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>
              <a:latin typeface="Georgia" panose="02040502050405020303" pitchFamily="18" charset="0"/>
            </a:rPr>
            <a:t>Ley 30/1992 Procedimiento Administrativo </a:t>
          </a:r>
        </a:p>
      </dsp:txBody>
      <dsp:txXfrm>
        <a:off x="4224833" y="120327"/>
        <a:ext cx="3264226" cy="1958536"/>
      </dsp:txXfrm>
    </dsp:sp>
    <dsp:sp modelId="{E22B0E73-C562-48AE-A25B-80ABBC586ABC}">
      <dsp:nvSpPr>
        <dsp:cNvPr id="0" name=""/>
        <dsp:cNvSpPr/>
      </dsp:nvSpPr>
      <dsp:spPr>
        <a:xfrm>
          <a:off x="7815482" y="120327"/>
          <a:ext cx="3264226" cy="1958536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>
              <a:latin typeface="Georgia" panose="02040502050405020303" pitchFamily="18" charset="0"/>
            </a:rPr>
            <a:t>Ley 27/2006 acceso Información Ambiental </a:t>
          </a:r>
        </a:p>
      </dsp:txBody>
      <dsp:txXfrm>
        <a:off x="7815482" y="120327"/>
        <a:ext cx="3264226" cy="1958536"/>
      </dsp:txXfrm>
    </dsp:sp>
    <dsp:sp modelId="{C59E604A-4BB7-42D0-9D0F-BD25A4BB7333}">
      <dsp:nvSpPr>
        <dsp:cNvPr id="0" name=""/>
        <dsp:cNvSpPr/>
      </dsp:nvSpPr>
      <dsp:spPr>
        <a:xfrm>
          <a:off x="2049" y="2405286"/>
          <a:ext cx="3471048" cy="1958536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kern="1200" dirty="0">
              <a:latin typeface="Georgia" panose="02040502050405020303" pitchFamily="18" charset="0"/>
            </a:rPr>
            <a:t>Ley 2/2011 Economía Sostenible </a:t>
          </a:r>
        </a:p>
      </dsp:txBody>
      <dsp:txXfrm>
        <a:off x="2049" y="2405286"/>
        <a:ext cx="3471048" cy="1958536"/>
      </dsp:txXfrm>
    </dsp:sp>
    <dsp:sp modelId="{2A5E44F7-CC4B-4417-8922-0DA148880673}">
      <dsp:nvSpPr>
        <dsp:cNvPr id="0" name=""/>
        <dsp:cNvSpPr/>
      </dsp:nvSpPr>
      <dsp:spPr>
        <a:xfrm>
          <a:off x="3799520" y="2405286"/>
          <a:ext cx="3805664" cy="1958536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 dirty="0">
              <a:latin typeface="Georgia" panose="02040502050405020303" pitchFamily="18" charset="0"/>
            </a:rPr>
            <a:t>Ley 19/2013 Transparencia, Acceso a la Información Pública y Buen Gobierno</a:t>
          </a:r>
        </a:p>
      </dsp:txBody>
      <dsp:txXfrm>
        <a:off x="3799520" y="2405286"/>
        <a:ext cx="3805664" cy="1958536"/>
      </dsp:txXfrm>
    </dsp:sp>
    <dsp:sp modelId="{BD2C227F-88B4-4C48-8449-8F817742175B}">
      <dsp:nvSpPr>
        <dsp:cNvPr id="0" name=""/>
        <dsp:cNvSpPr/>
      </dsp:nvSpPr>
      <dsp:spPr>
        <a:xfrm>
          <a:off x="7931607" y="2405286"/>
          <a:ext cx="3264226" cy="1958536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300" kern="1200" dirty="0">
              <a:latin typeface="Georgia" panose="02040502050405020303" pitchFamily="18" charset="0"/>
            </a:rPr>
            <a:t>Ley 1/2016, Transparencia y Buen Gobierno </a:t>
          </a:r>
        </a:p>
      </dsp:txBody>
      <dsp:txXfrm>
        <a:off x="7931607" y="2405286"/>
        <a:ext cx="3264226" cy="195853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918C9E-9927-4FEA-B8D1-067CC72041ED}">
      <dsp:nvSpPr>
        <dsp:cNvPr id="0" name=""/>
        <dsp:cNvSpPr/>
      </dsp:nvSpPr>
      <dsp:spPr>
        <a:xfrm>
          <a:off x="5131" y="1909"/>
          <a:ext cx="10499473" cy="3907001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300" kern="1200" dirty="0">
              <a:latin typeface="Georgia" panose="02040502050405020303" pitchFamily="18" charset="0"/>
            </a:rPr>
            <a:t>Contenidos o documentos, cualquiera que sea su formato o soporte, que consten en poder de alguno de los sujetos incluidos en el ámbito de aplicación de esta ley y que fueran elaborados o adquiridos en ejercicio de su función</a:t>
          </a:r>
          <a:endParaRPr lang="es-ES" sz="4300" kern="1200" dirty="0"/>
        </a:p>
      </dsp:txBody>
      <dsp:txXfrm>
        <a:off x="5131" y="1909"/>
        <a:ext cx="10499473" cy="390700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6127D4-1DA0-4C19-BF9B-DB33980566CD}">
      <dsp:nvSpPr>
        <dsp:cNvPr id="0" name=""/>
        <dsp:cNvSpPr/>
      </dsp:nvSpPr>
      <dsp:spPr>
        <a:xfrm>
          <a:off x="334107" y="647"/>
          <a:ext cx="3308106" cy="1984863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1" kern="1200" dirty="0">
              <a:latin typeface="Georgia" panose="02040502050405020303" pitchFamily="18" charset="0"/>
            </a:rPr>
            <a:t>Utilización de la información </a:t>
          </a:r>
          <a:r>
            <a:rPr lang="es-ES" sz="2400" kern="1200" dirty="0">
              <a:latin typeface="Georgia" panose="02040502050405020303" pitchFamily="18" charset="0"/>
            </a:rPr>
            <a:t> sin necesidad de autorización previa y sin  limitaciones</a:t>
          </a:r>
          <a:r>
            <a:rPr lang="es-ES" sz="2000" kern="1200" dirty="0">
              <a:latin typeface="Georgia" panose="02040502050405020303" pitchFamily="18" charset="0"/>
            </a:rPr>
            <a:t>.</a:t>
          </a:r>
        </a:p>
      </dsp:txBody>
      <dsp:txXfrm>
        <a:off x="334107" y="647"/>
        <a:ext cx="3308106" cy="1984863"/>
      </dsp:txXfrm>
    </dsp:sp>
    <dsp:sp modelId="{EBDE44CC-B75A-4E68-A84A-B5F750991A18}">
      <dsp:nvSpPr>
        <dsp:cNvPr id="0" name=""/>
        <dsp:cNvSpPr/>
      </dsp:nvSpPr>
      <dsp:spPr>
        <a:xfrm>
          <a:off x="3973024" y="647"/>
          <a:ext cx="3308106" cy="1984863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>
              <a:latin typeface="Georgia" panose="02040502050405020303" pitchFamily="18" charset="0"/>
            </a:rPr>
            <a:t>Recepción de la información pública en la forma en la que la solicite: </a:t>
          </a:r>
          <a:r>
            <a:rPr lang="es-ES" sz="2400" b="1" kern="1200" dirty="0">
              <a:latin typeface="Georgia" panose="02040502050405020303" pitchFamily="18" charset="0"/>
            </a:rPr>
            <a:t>electrónico o papel</a:t>
          </a:r>
          <a:endParaRPr lang="es-ES" sz="2400" kern="1200" dirty="0"/>
        </a:p>
      </dsp:txBody>
      <dsp:txXfrm>
        <a:off x="3973024" y="647"/>
        <a:ext cx="3308106" cy="1984863"/>
      </dsp:txXfrm>
    </dsp:sp>
    <dsp:sp modelId="{6F1DCD14-0335-40F5-A137-D3FDA1A23E4C}">
      <dsp:nvSpPr>
        <dsp:cNvPr id="0" name=""/>
        <dsp:cNvSpPr/>
      </dsp:nvSpPr>
      <dsp:spPr>
        <a:xfrm>
          <a:off x="7611941" y="647"/>
          <a:ext cx="3308106" cy="1984863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>
              <a:latin typeface="Georgia" panose="02040502050405020303" pitchFamily="18" charset="0"/>
            </a:rPr>
            <a:t>En la </a:t>
          </a:r>
          <a:r>
            <a:rPr lang="es-ES" sz="3200" b="1" kern="1200" dirty="0">
              <a:latin typeface="Georgia" panose="02040502050405020303" pitchFamily="18" charset="0"/>
            </a:rPr>
            <a:t>lengua oficial </a:t>
          </a:r>
          <a:r>
            <a:rPr lang="es-ES" sz="3200" kern="1200" dirty="0">
              <a:latin typeface="Georgia" panose="02040502050405020303" pitchFamily="18" charset="0"/>
            </a:rPr>
            <a:t>de Galicia en la que lo solicite</a:t>
          </a:r>
          <a:endParaRPr lang="es-ES" sz="3200" kern="1200" dirty="0"/>
        </a:p>
      </dsp:txBody>
      <dsp:txXfrm>
        <a:off x="7611941" y="647"/>
        <a:ext cx="3308106" cy="1984863"/>
      </dsp:txXfrm>
    </dsp:sp>
    <dsp:sp modelId="{6FEBCD2E-2768-42C1-96A3-01572C5CCB5E}">
      <dsp:nvSpPr>
        <dsp:cNvPr id="0" name=""/>
        <dsp:cNvSpPr/>
      </dsp:nvSpPr>
      <dsp:spPr>
        <a:xfrm>
          <a:off x="2153566" y="2316321"/>
          <a:ext cx="3308106" cy="1984863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>
              <a:latin typeface="Georgia" panose="02040502050405020303" pitchFamily="18" charset="0"/>
            </a:rPr>
            <a:t>Derecho a </a:t>
          </a:r>
          <a:r>
            <a:rPr lang="es-ES" sz="2800" b="1" kern="1200" dirty="0">
              <a:latin typeface="Georgia" panose="02040502050405020303" pitchFamily="18" charset="0"/>
            </a:rPr>
            <a:t>conocer las tasas y de los precios </a:t>
          </a:r>
          <a:r>
            <a:rPr lang="es-ES" sz="2800" kern="1200" dirty="0">
              <a:latin typeface="Georgia" panose="02040502050405020303" pitchFamily="18" charset="0"/>
            </a:rPr>
            <a:t>sean exigibles. </a:t>
          </a:r>
        </a:p>
      </dsp:txBody>
      <dsp:txXfrm>
        <a:off x="2153566" y="2316321"/>
        <a:ext cx="3308106" cy="1984863"/>
      </dsp:txXfrm>
    </dsp:sp>
    <dsp:sp modelId="{F7512CC4-3B5A-4CB2-89D0-0CDFCA6AE25D}">
      <dsp:nvSpPr>
        <dsp:cNvPr id="0" name=""/>
        <dsp:cNvSpPr/>
      </dsp:nvSpPr>
      <dsp:spPr>
        <a:xfrm>
          <a:off x="5792482" y="2316321"/>
          <a:ext cx="3308106" cy="1984863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300" kern="1200" dirty="0">
              <a:latin typeface="Georgia" panose="02040502050405020303" pitchFamily="18" charset="0"/>
            </a:rPr>
            <a:t>Derecho a realizar </a:t>
          </a:r>
          <a:r>
            <a:rPr lang="es-ES" sz="3300" b="1" kern="1200" dirty="0">
              <a:latin typeface="Georgia" panose="02040502050405020303" pitchFamily="18" charset="0"/>
            </a:rPr>
            <a:t>propuestas y sugerencias</a:t>
          </a:r>
          <a:r>
            <a:rPr lang="es-ES" sz="3300" kern="1200" dirty="0">
              <a:latin typeface="Georgia" panose="02040502050405020303" pitchFamily="18" charset="0"/>
            </a:rPr>
            <a:t>.</a:t>
          </a:r>
        </a:p>
      </dsp:txBody>
      <dsp:txXfrm>
        <a:off x="5792482" y="2316321"/>
        <a:ext cx="3308106" cy="198486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852C43-FBAD-4BA8-94C1-74149D29ACB6}">
      <dsp:nvSpPr>
        <dsp:cNvPr id="0" name=""/>
        <dsp:cNvSpPr/>
      </dsp:nvSpPr>
      <dsp:spPr>
        <a:xfrm>
          <a:off x="0" y="343998"/>
          <a:ext cx="10325685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F03677-9BFC-4C46-824C-14BEECD598CC}">
      <dsp:nvSpPr>
        <dsp:cNvPr id="0" name=""/>
        <dsp:cNvSpPr/>
      </dsp:nvSpPr>
      <dsp:spPr>
        <a:xfrm>
          <a:off x="491579" y="107838"/>
          <a:ext cx="9831575" cy="472320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200" tIns="0" rIns="273200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/>
            <a:t>Responder a consultas en materia de transparencia</a:t>
          </a:r>
        </a:p>
      </dsp:txBody>
      <dsp:txXfrm>
        <a:off x="514636" y="130895"/>
        <a:ext cx="9785461" cy="426206"/>
      </dsp:txXfrm>
    </dsp:sp>
    <dsp:sp modelId="{B0DF0F5B-E1E6-4082-8701-918BE1B762E5}">
      <dsp:nvSpPr>
        <dsp:cNvPr id="0" name=""/>
        <dsp:cNvSpPr/>
      </dsp:nvSpPr>
      <dsp:spPr>
        <a:xfrm>
          <a:off x="0" y="1598926"/>
          <a:ext cx="10325685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0F7882-A5F9-49E4-A1F0-535A180F0012}">
      <dsp:nvSpPr>
        <dsp:cNvPr id="0" name=""/>
        <dsp:cNvSpPr/>
      </dsp:nvSpPr>
      <dsp:spPr>
        <a:xfrm>
          <a:off x="491579" y="833598"/>
          <a:ext cx="9831575" cy="1001488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200" tIns="0" rIns="273200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/>
            <a:t>Adoptar recomendaciones y asesorar en materia de transparencia </a:t>
          </a:r>
        </a:p>
      </dsp:txBody>
      <dsp:txXfrm>
        <a:off x="540468" y="882487"/>
        <a:ext cx="9733797" cy="903710"/>
      </dsp:txXfrm>
    </dsp:sp>
    <dsp:sp modelId="{E0F9DBC7-DADA-4673-AB41-13A24FC38EF8}">
      <dsp:nvSpPr>
        <dsp:cNvPr id="0" name=""/>
        <dsp:cNvSpPr/>
      </dsp:nvSpPr>
      <dsp:spPr>
        <a:xfrm>
          <a:off x="0" y="2772767"/>
          <a:ext cx="10325685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3194BC-BD98-457D-A309-63B05619CA8B}">
      <dsp:nvSpPr>
        <dsp:cNvPr id="0" name=""/>
        <dsp:cNvSpPr/>
      </dsp:nvSpPr>
      <dsp:spPr>
        <a:xfrm>
          <a:off x="491579" y="2088526"/>
          <a:ext cx="9831575" cy="920400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200" tIns="0" rIns="273200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/>
            <a:t>Emitir informe sobre proyectos de ley o reglamentos en materia de Transparencia y buen gobierno</a:t>
          </a:r>
        </a:p>
      </dsp:txBody>
      <dsp:txXfrm>
        <a:off x="536509" y="2133456"/>
        <a:ext cx="9741715" cy="830540"/>
      </dsp:txXfrm>
    </dsp:sp>
    <dsp:sp modelId="{A39B3336-CCA5-4F3B-A3A5-4B61459385E7}">
      <dsp:nvSpPr>
        <dsp:cNvPr id="0" name=""/>
        <dsp:cNvSpPr/>
      </dsp:nvSpPr>
      <dsp:spPr>
        <a:xfrm>
          <a:off x="0" y="3849385"/>
          <a:ext cx="10325685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D89E6D-6546-4A07-83C4-CF33A38A82D5}">
      <dsp:nvSpPr>
        <dsp:cNvPr id="0" name=""/>
        <dsp:cNvSpPr/>
      </dsp:nvSpPr>
      <dsp:spPr>
        <a:xfrm>
          <a:off x="491579" y="3262367"/>
          <a:ext cx="9831575" cy="823178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200" tIns="0" rIns="273200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/>
            <a:t>Realizar requerimientos de enmienda a incumplimientos en materia de publicidad activa </a:t>
          </a:r>
        </a:p>
      </dsp:txBody>
      <dsp:txXfrm>
        <a:off x="531763" y="3302551"/>
        <a:ext cx="9751207" cy="74281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FD49A5-C403-4A64-ACEE-9A3ECC46F11D}">
      <dsp:nvSpPr>
        <dsp:cNvPr id="0" name=""/>
        <dsp:cNvSpPr/>
      </dsp:nvSpPr>
      <dsp:spPr>
        <a:xfrm>
          <a:off x="5079270" y="1347164"/>
          <a:ext cx="172665" cy="756440"/>
        </a:xfrm>
        <a:custGeom>
          <a:avLst/>
          <a:gdLst/>
          <a:ahLst/>
          <a:cxnLst/>
          <a:rect l="0" t="0" r="0" b="0"/>
          <a:pathLst>
            <a:path>
              <a:moveTo>
                <a:pt x="172665" y="0"/>
              </a:moveTo>
              <a:lnTo>
                <a:pt x="172665" y="756440"/>
              </a:lnTo>
              <a:lnTo>
                <a:pt x="0" y="75644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C60FF7-26C0-4BF3-ABF4-805EB8EBE73A}">
      <dsp:nvSpPr>
        <dsp:cNvPr id="0" name=""/>
        <dsp:cNvSpPr/>
      </dsp:nvSpPr>
      <dsp:spPr>
        <a:xfrm>
          <a:off x="5251936" y="1347164"/>
          <a:ext cx="4027042" cy="15128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0215"/>
              </a:lnTo>
              <a:lnTo>
                <a:pt x="4027042" y="1340215"/>
              </a:lnTo>
              <a:lnTo>
                <a:pt x="4027042" y="15128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849423-BBAA-497C-9CAF-03AFAE3C8BF2}">
      <dsp:nvSpPr>
        <dsp:cNvPr id="0" name=""/>
        <dsp:cNvSpPr/>
      </dsp:nvSpPr>
      <dsp:spPr>
        <a:xfrm>
          <a:off x="5251936" y="1347164"/>
          <a:ext cx="924789" cy="15128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0215"/>
              </a:lnTo>
              <a:lnTo>
                <a:pt x="924789" y="1340215"/>
              </a:lnTo>
              <a:lnTo>
                <a:pt x="924789" y="15128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494764-AA8A-442B-8EB4-467448C98EE2}">
      <dsp:nvSpPr>
        <dsp:cNvPr id="0" name=""/>
        <dsp:cNvSpPr/>
      </dsp:nvSpPr>
      <dsp:spPr>
        <a:xfrm>
          <a:off x="3401691" y="1347164"/>
          <a:ext cx="1850245" cy="1499750"/>
        </a:xfrm>
        <a:custGeom>
          <a:avLst/>
          <a:gdLst/>
          <a:ahLst/>
          <a:cxnLst/>
          <a:rect l="0" t="0" r="0" b="0"/>
          <a:pathLst>
            <a:path>
              <a:moveTo>
                <a:pt x="1850245" y="0"/>
              </a:moveTo>
              <a:lnTo>
                <a:pt x="1850245" y="1327084"/>
              </a:lnTo>
              <a:lnTo>
                <a:pt x="0" y="1327084"/>
              </a:lnTo>
              <a:lnTo>
                <a:pt x="0" y="14997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FD0F90-8AFB-4124-9875-C811FB65507C}">
      <dsp:nvSpPr>
        <dsp:cNvPr id="0" name=""/>
        <dsp:cNvSpPr/>
      </dsp:nvSpPr>
      <dsp:spPr>
        <a:xfrm>
          <a:off x="1084517" y="1347164"/>
          <a:ext cx="4167419" cy="1498426"/>
        </a:xfrm>
        <a:custGeom>
          <a:avLst/>
          <a:gdLst/>
          <a:ahLst/>
          <a:cxnLst/>
          <a:rect l="0" t="0" r="0" b="0"/>
          <a:pathLst>
            <a:path>
              <a:moveTo>
                <a:pt x="4167419" y="0"/>
              </a:moveTo>
              <a:lnTo>
                <a:pt x="4167419" y="1325760"/>
              </a:lnTo>
              <a:lnTo>
                <a:pt x="0" y="1325760"/>
              </a:lnTo>
              <a:lnTo>
                <a:pt x="0" y="14984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5228CC-8517-47EC-9DA6-71C47856F614}">
      <dsp:nvSpPr>
        <dsp:cNvPr id="0" name=""/>
        <dsp:cNvSpPr/>
      </dsp:nvSpPr>
      <dsp:spPr>
        <a:xfrm rot="10800000" flipV="1">
          <a:off x="965690" y="133512"/>
          <a:ext cx="8572492" cy="1213651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000" kern="1200" dirty="0"/>
            <a:t>PRESIDENCIA: VALEDOR/A DO POBO </a:t>
          </a:r>
          <a:endParaRPr lang="gl-ES" sz="4000" kern="1200" dirty="0"/>
        </a:p>
      </dsp:txBody>
      <dsp:txXfrm rot="-10800000">
        <a:off x="965690" y="133512"/>
        <a:ext cx="8572492" cy="1213651"/>
      </dsp:txXfrm>
    </dsp:sp>
    <dsp:sp modelId="{155B1D4E-5E9E-4805-B383-EDE277072AD0}">
      <dsp:nvSpPr>
        <dsp:cNvPr id="0" name=""/>
        <dsp:cNvSpPr/>
      </dsp:nvSpPr>
      <dsp:spPr>
        <a:xfrm>
          <a:off x="29989" y="2845590"/>
          <a:ext cx="2109054" cy="822217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CONSELLO CONSULTIVO </a:t>
          </a:r>
          <a:endParaRPr lang="gl-ES" sz="2800" kern="1200" dirty="0"/>
        </a:p>
      </dsp:txBody>
      <dsp:txXfrm>
        <a:off x="29989" y="2845590"/>
        <a:ext cx="2109054" cy="822217"/>
      </dsp:txXfrm>
    </dsp:sp>
    <dsp:sp modelId="{35F7FBC6-8608-495F-BD97-4AF96245CB85}">
      <dsp:nvSpPr>
        <dsp:cNvPr id="0" name=""/>
        <dsp:cNvSpPr/>
      </dsp:nvSpPr>
      <dsp:spPr>
        <a:xfrm>
          <a:off x="2487500" y="2846914"/>
          <a:ext cx="1828382" cy="880323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CONSELLO DE CONTAS </a:t>
          </a:r>
          <a:endParaRPr lang="gl-ES" sz="2800" kern="1200" dirty="0"/>
        </a:p>
      </dsp:txBody>
      <dsp:txXfrm>
        <a:off x="2487500" y="2846914"/>
        <a:ext cx="1828382" cy="880323"/>
      </dsp:txXfrm>
    </dsp:sp>
    <dsp:sp modelId="{D24E18EF-5728-4291-AE50-1360769E1DA0}">
      <dsp:nvSpPr>
        <dsp:cNvPr id="0" name=""/>
        <dsp:cNvSpPr/>
      </dsp:nvSpPr>
      <dsp:spPr>
        <a:xfrm>
          <a:off x="4636399" y="2860044"/>
          <a:ext cx="3080652" cy="1197149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s-ES" sz="2200" kern="1200" dirty="0"/>
            <a:t>COMISIÓN INTERDEPARTAMENTAL </a:t>
          </a:r>
        </a:p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s-ES" sz="2200" kern="1200" dirty="0"/>
            <a:t>DE INFORMACIÓN Y EVALUACIÓN</a:t>
          </a:r>
          <a:r>
            <a:rPr lang="es-ES" sz="1800" kern="1200" dirty="0"/>
            <a:t>. </a:t>
          </a:r>
          <a:endParaRPr lang="gl-ES" sz="1800" kern="1200" dirty="0"/>
        </a:p>
      </dsp:txBody>
      <dsp:txXfrm>
        <a:off x="4636399" y="2860044"/>
        <a:ext cx="3080652" cy="1197149"/>
      </dsp:txXfrm>
    </dsp:sp>
    <dsp:sp modelId="{A3C241EF-AB94-4E68-82D8-9472F1F98955}">
      <dsp:nvSpPr>
        <dsp:cNvPr id="0" name=""/>
        <dsp:cNvSpPr/>
      </dsp:nvSpPr>
      <dsp:spPr>
        <a:xfrm>
          <a:off x="8062383" y="2860044"/>
          <a:ext cx="2433189" cy="1187537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FEDERACIÓN GALLEGA DE MUNICIPIOS Y PROVINCIAS</a:t>
          </a:r>
          <a:endParaRPr lang="gl-ES" sz="2400" kern="1200" dirty="0"/>
        </a:p>
      </dsp:txBody>
      <dsp:txXfrm>
        <a:off x="8062383" y="2860044"/>
        <a:ext cx="2433189" cy="1187537"/>
      </dsp:txXfrm>
    </dsp:sp>
    <dsp:sp modelId="{A15FDE8A-2C65-44DC-B533-2148C8C4AAEC}">
      <dsp:nvSpPr>
        <dsp:cNvPr id="0" name=""/>
        <dsp:cNvSpPr/>
      </dsp:nvSpPr>
      <dsp:spPr>
        <a:xfrm>
          <a:off x="33582" y="1692495"/>
          <a:ext cx="5045687" cy="822217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VICEPRESIDENCIA: ADJUNTO/A VALEDOR DO POBO</a:t>
          </a:r>
          <a:endParaRPr lang="gl-ES" sz="2800" kern="1200" dirty="0"/>
        </a:p>
      </dsp:txBody>
      <dsp:txXfrm>
        <a:off x="33582" y="1692495"/>
        <a:ext cx="5045687" cy="8222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7AE901-4828-4A8C-A55B-0D3CA14DB652}">
      <dsp:nvSpPr>
        <dsp:cNvPr id="0" name=""/>
        <dsp:cNvSpPr/>
      </dsp:nvSpPr>
      <dsp:spPr>
        <a:xfrm>
          <a:off x="0" y="1394795"/>
          <a:ext cx="12027877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4A12DD-2913-43A5-915C-E76A0740917B}">
      <dsp:nvSpPr>
        <dsp:cNvPr id="0" name=""/>
        <dsp:cNvSpPr/>
      </dsp:nvSpPr>
      <dsp:spPr>
        <a:xfrm>
          <a:off x="572028" y="100723"/>
          <a:ext cx="11451778" cy="1530231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238" tIns="0" rIns="318238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000" kern="1200" dirty="0">
              <a:latin typeface="Georgia" panose="02040502050405020303" pitchFamily="18" charset="0"/>
            </a:rPr>
            <a:t>Incrementar y reforzar </a:t>
          </a:r>
          <a:r>
            <a:rPr lang="es-ES" sz="3000" kern="1200">
              <a:latin typeface="Georgia" panose="02040502050405020303" pitchFamily="18" charset="0"/>
            </a:rPr>
            <a:t>la transparencia, </a:t>
          </a:r>
          <a:r>
            <a:rPr lang="es-ES" sz="3000" kern="1200" dirty="0">
              <a:latin typeface="Georgia" panose="02040502050405020303" pitchFamily="18" charset="0"/>
            </a:rPr>
            <a:t>mediante el establecimiento de deberes en materia de publicidad activa para todas las Administraciones y entidades públicas</a:t>
          </a:r>
        </a:p>
      </dsp:txBody>
      <dsp:txXfrm>
        <a:off x="646728" y="175423"/>
        <a:ext cx="11302378" cy="1380831"/>
      </dsp:txXfrm>
    </dsp:sp>
    <dsp:sp modelId="{DC4EA056-306D-4C0F-9A9A-33E8119860B1}">
      <dsp:nvSpPr>
        <dsp:cNvPr id="0" name=""/>
        <dsp:cNvSpPr/>
      </dsp:nvSpPr>
      <dsp:spPr>
        <a:xfrm>
          <a:off x="0" y="2870198"/>
          <a:ext cx="12027877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772A3E-B879-45E5-B26E-D5F33AB80D61}">
      <dsp:nvSpPr>
        <dsp:cNvPr id="0" name=""/>
        <dsp:cNvSpPr/>
      </dsp:nvSpPr>
      <dsp:spPr>
        <a:xfrm>
          <a:off x="572616" y="1884395"/>
          <a:ext cx="11452312" cy="1221962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238" tIns="0" rIns="318238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000" kern="1200" dirty="0">
              <a:latin typeface="Georgia" panose="02040502050405020303" pitchFamily="18" charset="0"/>
            </a:rPr>
            <a:t>Reconocer y garantizar el derecho de acceso a la información como un derecho de amplio ámbito subjetivo y objetivo </a:t>
          </a:r>
        </a:p>
      </dsp:txBody>
      <dsp:txXfrm>
        <a:off x="632267" y="1944046"/>
        <a:ext cx="11333010" cy="1102660"/>
      </dsp:txXfrm>
    </dsp:sp>
    <dsp:sp modelId="{9C58F0D8-3758-46E4-8CD4-379D0A2789AD}">
      <dsp:nvSpPr>
        <dsp:cNvPr id="0" name=""/>
        <dsp:cNvSpPr/>
      </dsp:nvSpPr>
      <dsp:spPr>
        <a:xfrm>
          <a:off x="0" y="4215788"/>
          <a:ext cx="12027877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14B9AE-7CC0-4FD8-ADDD-14B81D7A2599}">
      <dsp:nvSpPr>
        <dsp:cNvPr id="0" name=""/>
        <dsp:cNvSpPr/>
      </dsp:nvSpPr>
      <dsp:spPr>
        <a:xfrm>
          <a:off x="572616" y="3359798"/>
          <a:ext cx="11452312" cy="1092150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238" tIns="0" rIns="318238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000" kern="1200" dirty="0">
              <a:latin typeface="Georgia" panose="02040502050405020303" pitchFamily="18" charset="0"/>
            </a:rPr>
            <a:t>Establecer los deberes de buen gobierno que deben cumplir los responsables públicos, así como las consecuencias jurídicas derivadas de su incumplimiento</a:t>
          </a:r>
        </a:p>
      </dsp:txBody>
      <dsp:txXfrm>
        <a:off x="625930" y="3413112"/>
        <a:ext cx="11345684" cy="98552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1D0D7A-D466-41F8-9EE1-80322DA7BE41}">
      <dsp:nvSpPr>
        <dsp:cNvPr id="0" name=""/>
        <dsp:cNvSpPr/>
      </dsp:nvSpPr>
      <dsp:spPr>
        <a:xfrm>
          <a:off x="0" y="380833"/>
          <a:ext cx="11254154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2F387D-E244-4522-B4AD-476A4FAC1FB0}">
      <dsp:nvSpPr>
        <dsp:cNvPr id="0" name=""/>
        <dsp:cNvSpPr/>
      </dsp:nvSpPr>
      <dsp:spPr>
        <a:xfrm>
          <a:off x="535781" y="14082"/>
          <a:ext cx="10715614" cy="661950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7766" tIns="0" rIns="297766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000" b="1" kern="1200" dirty="0"/>
            <a:t>Ofrecen información sobre lo que hacen </a:t>
          </a:r>
          <a:endParaRPr lang="es-ES" sz="2000" kern="1200" dirty="0"/>
        </a:p>
      </dsp:txBody>
      <dsp:txXfrm>
        <a:off x="568095" y="46396"/>
        <a:ext cx="10650986" cy="597322"/>
      </dsp:txXfrm>
    </dsp:sp>
    <dsp:sp modelId="{885FEFA6-A902-4E7A-9B56-FD684724725E}">
      <dsp:nvSpPr>
        <dsp:cNvPr id="0" name=""/>
        <dsp:cNvSpPr/>
      </dsp:nvSpPr>
      <dsp:spPr>
        <a:xfrm>
          <a:off x="0" y="1288033"/>
          <a:ext cx="11254154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652CE0-61C2-4736-A170-A20DBEF20672}">
      <dsp:nvSpPr>
        <dsp:cNvPr id="0" name=""/>
        <dsp:cNvSpPr/>
      </dsp:nvSpPr>
      <dsp:spPr>
        <a:xfrm>
          <a:off x="538539" y="1005066"/>
          <a:ext cx="10715614" cy="590400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7766" tIns="0" rIns="297766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000" b="1" kern="1200" dirty="0"/>
            <a:t>Rinden cuentas </a:t>
          </a:r>
        </a:p>
      </dsp:txBody>
      <dsp:txXfrm>
        <a:off x="567360" y="1033887"/>
        <a:ext cx="10657972" cy="532758"/>
      </dsp:txXfrm>
    </dsp:sp>
    <dsp:sp modelId="{7D398D5A-E79B-4340-B56E-A67B19DD1905}">
      <dsp:nvSpPr>
        <dsp:cNvPr id="0" name=""/>
        <dsp:cNvSpPr/>
      </dsp:nvSpPr>
      <dsp:spPr>
        <a:xfrm>
          <a:off x="0" y="2195233"/>
          <a:ext cx="11254154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30A201-9031-4BCE-895D-43F565D43F72}">
      <dsp:nvSpPr>
        <dsp:cNvPr id="0" name=""/>
        <dsp:cNvSpPr/>
      </dsp:nvSpPr>
      <dsp:spPr>
        <a:xfrm>
          <a:off x="443048" y="2000513"/>
          <a:ext cx="10715614" cy="590400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7766" tIns="0" rIns="297766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000" b="1" kern="1200" dirty="0"/>
            <a:t>Promueven la participación</a:t>
          </a:r>
          <a:r>
            <a:rPr lang="es-ES" sz="4000" kern="1200" dirty="0"/>
            <a:t>	</a:t>
          </a:r>
        </a:p>
      </dsp:txBody>
      <dsp:txXfrm>
        <a:off x="471869" y="2029334"/>
        <a:ext cx="10657972" cy="532758"/>
      </dsp:txXfrm>
    </dsp:sp>
    <dsp:sp modelId="{58C3B769-CE35-4E6D-A1C2-A6F4A4F88890}">
      <dsp:nvSpPr>
        <dsp:cNvPr id="0" name=""/>
        <dsp:cNvSpPr/>
      </dsp:nvSpPr>
      <dsp:spPr>
        <a:xfrm>
          <a:off x="0" y="3631886"/>
          <a:ext cx="11254154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6A5E0D-56CA-43F6-820E-6C32C2F7E762}">
      <dsp:nvSpPr>
        <dsp:cNvPr id="0" name=""/>
        <dsp:cNvSpPr/>
      </dsp:nvSpPr>
      <dsp:spPr>
        <a:xfrm>
          <a:off x="535781" y="2807233"/>
          <a:ext cx="10715614" cy="1119853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7766" tIns="0" rIns="297766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000" b="1" kern="1200" dirty="0"/>
            <a:t>Tienen en cuenta la opinión de los ciudadanos en los asuntos públicos</a:t>
          </a:r>
        </a:p>
      </dsp:txBody>
      <dsp:txXfrm>
        <a:off x="590448" y="2861900"/>
        <a:ext cx="10606280" cy="101051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D4C499-3454-482A-B812-61E3C1272C4F}">
      <dsp:nvSpPr>
        <dsp:cNvPr id="0" name=""/>
        <dsp:cNvSpPr/>
      </dsp:nvSpPr>
      <dsp:spPr>
        <a:xfrm>
          <a:off x="0" y="457773"/>
          <a:ext cx="3130026" cy="3440240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400" kern="1200" dirty="0"/>
            <a:t>Actuar con Transparencia</a:t>
          </a:r>
          <a:r>
            <a:rPr lang="es-ES" sz="2800" kern="1200" dirty="0"/>
            <a:t>	</a:t>
          </a:r>
        </a:p>
      </dsp:txBody>
      <dsp:txXfrm>
        <a:off x="91675" y="549448"/>
        <a:ext cx="2946676" cy="3256890"/>
      </dsp:txXfrm>
    </dsp:sp>
    <dsp:sp modelId="{5D97D984-5D20-40E2-ACC5-226EB40A1F3D}">
      <dsp:nvSpPr>
        <dsp:cNvPr id="0" name=""/>
        <dsp:cNvSpPr/>
      </dsp:nvSpPr>
      <dsp:spPr>
        <a:xfrm rot="56459">
          <a:off x="3240316" y="2019404"/>
          <a:ext cx="233880" cy="3758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600" kern="1200"/>
        </a:p>
      </dsp:txBody>
      <dsp:txXfrm>
        <a:off x="3240321" y="2093999"/>
        <a:ext cx="163716" cy="225511"/>
      </dsp:txXfrm>
    </dsp:sp>
    <dsp:sp modelId="{4E673EC5-914D-4565-85A5-9A39A0E6E7D3}">
      <dsp:nvSpPr>
        <dsp:cNvPr id="0" name=""/>
        <dsp:cNvSpPr/>
      </dsp:nvSpPr>
      <dsp:spPr>
        <a:xfrm>
          <a:off x="3571251" y="480023"/>
          <a:ext cx="4012342" cy="3527547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/>
            <a:t>Dar a conocer como se desarrolla la actividad pública de forma permanente actualizada, comprensible, de fácil acceso. </a:t>
          </a:r>
        </a:p>
      </dsp:txBody>
      <dsp:txXfrm>
        <a:off x="3674569" y="583341"/>
        <a:ext cx="3805706" cy="3320911"/>
      </dsp:txXfrm>
    </dsp:sp>
    <dsp:sp modelId="{955F9F38-5CA6-4672-94EE-9E9B3662B617}">
      <dsp:nvSpPr>
        <dsp:cNvPr id="0" name=""/>
        <dsp:cNvSpPr/>
      </dsp:nvSpPr>
      <dsp:spPr>
        <a:xfrm>
          <a:off x="7779022" y="2055870"/>
          <a:ext cx="414308" cy="3758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600" kern="1200"/>
        </a:p>
      </dsp:txBody>
      <dsp:txXfrm>
        <a:off x="7779022" y="2131041"/>
        <a:ext cx="301552" cy="225511"/>
      </dsp:txXfrm>
    </dsp:sp>
    <dsp:sp modelId="{69059ED5-A4A7-46C8-8382-4483B70D5F26}">
      <dsp:nvSpPr>
        <dsp:cNvPr id="0" name=""/>
        <dsp:cNvSpPr/>
      </dsp:nvSpPr>
      <dsp:spPr>
        <a:xfrm>
          <a:off x="8365308" y="445129"/>
          <a:ext cx="2779861" cy="3597335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kern="1200" dirty="0"/>
            <a:t>Dar a conocer como se invierten los fondos públicos </a:t>
          </a:r>
        </a:p>
      </dsp:txBody>
      <dsp:txXfrm>
        <a:off x="8446727" y="526548"/>
        <a:ext cx="2617023" cy="343449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8F7799-CA06-4CA2-B3C1-EEEF7F293415}">
      <dsp:nvSpPr>
        <dsp:cNvPr id="0" name=""/>
        <dsp:cNvSpPr/>
      </dsp:nvSpPr>
      <dsp:spPr>
        <a:xfrm>
          <a:off x="117490" y="634682"/>
          <a:ext cx="3095157" cy="2218412"/>
        </a:xfrm>
        <a:prstGeom prst="ellipse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/>
            <a:t>Publicidad Activa	</a:t>
          </a:r>
        </a:p>
      </dsp:txBody>
      <dsp:txXfrm>
        <a:off x="570765" y="959561"/>
        <a:ext cx="2188607" cy="1568654"/>
      </dsp:txXfrm>
    </dsp:sp>
    <dsp:sp modelId="{7DA8E769-2D66-4729-8CBF-D37693295C3D}">
      <dsp:nvSpPr>
        <dsp:cNvPr id="0" name=""/>
        <dsp:cNvSpPr/>
      </dsp:nvSpPr>
      <dsp:spPr>
        <a:xfrm>
          <a:off x="3197920" y="1282360"/>
          <a:ext cx="713050" cy="713050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200" kern="1200"/>
        </a:p>
      </dsp:txBody>
      <dsp:txXfrm>
        <a:off x="3292435" y="1555030"/>
        <a:ext cx="524020" cy="167710"/>
      </dsp:txXfrm>
    </dsp:sp>
    <dsp:sp modelId="{ED207147-2623-4CD9-B1A5-6215DA0FE620}">
      <dsp:nvSpPr>
        <dsp:cNvPr id="0" name=""/>
        <dsp:cNvSpPr/>
      </dsp:nvSpPr>
      <dsp:spPr>
        <a:xfrm>
          <a:off x="4010798" y="585414"/>
          <a:ext cx="2927160" cy="2106942"/>
        </a:xfrm>
        <a:prstGeom prst="ellipse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/>
            <a:t>Acceso a la información</a:t>
          </a:r>
        </a:p>
      </dsp:txBody>
      <dsp:txXfrm>
        <a:off x="4439471" y="893969"/>
        <a:ext cx="2069814" cy="1489832"/>
      </dsp:txXfrm>
    </dsp:sp>
    <dsp:sp modelId="{E2B56612-FD8C-43A7-B108-351B82A96134}">
      <dsp:nvSpPr>
        <dsp:cNvPr id="0" name=""/>
        <dsp:cNvSpPr/>
      </dsp:nvSpPr>
      <dsp:spPr>
        <a:xfrm>
          <a:off x="7037785" y="1282360"/>
          <a:ext cx="713050" cy="713050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3000" kern="1200"/>
        </a:p>
      </dsp:txBody>
      <dsp:txXfrm>
        <a:off x="7132300" y="1429248"/>
        <a:ext cx="524020" cy="419274"/>
      </dsp:txXfrm>
    </dsp:sp>
    <dsp:sp modelId="{C38116D3-5FF0-4C97-B4CF-3B60C7D0977B}">
      <dsp:nvSpPr>
        <dsp:cNvPr id="0" name=""/>
        <dsp:cNvSpPr/>
      </dsp:nvSpPr>
      <dsp:spPr>
        <a:xfrm>
          <a:off x="7778178" y="538819"/>
          <a:ext cx="3695976" cy="2254175"/>
        </a:xfrm>
        <a:prstGeom prst="ellipse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/>
            <a:t>Transparencia de la actividad pública</a:t>
          </a:r>
        </a:p>
      </dsp:txBody>
      <dsp:txXfrm>
        <a:off x="8319441" y="868935"/>
        <a:ext cx="2613450" cy="159394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7E954F-17AD-4B0D-9ED3-9D3A4EFCCD45}">
      <dsp:nvSpPr>
        <dsp:cNvPr id="0" name=""/>
        <dsp:cNvSpPr/>
      </dsp:nvSpPr>
      <dsp:spPr>
        <a:xfrm>
          <a:off x="784977" y="0"/>
          <a:ext cx="8896408" cy="405149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9BC69F-3C94-4C08-8794-EEA0D91F47D0}">
      <dsp:nvSpPr>
        <dsp:cNvPr id="0" name=""/>
        <dsp:cNvSpPr/>
      </dsp:nvSpPr>
      <dsp:spPr>
        <a:xfrm>
          <a:off x="318896" y="1215448"/>
          <a:ext cx="3139908" cy="1620598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100" kern="1200" dirty="0"/>
            <a:t>Control de Legalidad</a:t>
          </a:r>
        </a:p>
      </dsp:txBody>
      <dsp:txXfrm>
        <a:off x="398007" y="1294559"/>
        <a:ext cx="2981686" cy="1462376"/>
      </dsp:txXfrm>
    </dsp:sp>
    <dsp:sp modelId="{84AAB07E-DB38-4B09-B3BF-40E4B927F656}">
      <dsp:nvSpPr>
        <dsp:cNvPr id="0" name=""/>
        <dsp:cNvSpPr/>
      </dsp:nvSpPr>
      <dsp:spPr>
        <a:xfrm>
          <a:off x="3663227" y="1215448"/>
          <a:ext cx="3139908" cy="1620598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100" kern="1200" dirty="0"/>
            <a:t>Control de oportunidad </a:t>
          </a:r>
        </a:p>
      </dsp:txBody>
      <dsp:txXfrm>
        <a:off x="3742338" y="1294559"/>
        <a:ext cx="2981686" cy="1462376"/>
      </dsp:txXfrm>
    </dsp:sp>
    <dsp:sp modelId="{3055DA76-65BF-44CF-B588-8874A7057856}">
      <dsp:nvSpPr>
        <dsp:cNvPr id="0" name=""/>
        <dsp:cNvSpPr/>
      </dsp:nvSpPr>
      <dsp:spPr>
        <a:xfrm>
          <a:off x="7007557" y="1215448"/>
          <a:ext cx="3139908" cy="1620598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100" kern="1200" dirty="0"/>
            <a:t>Ciudadano </a:t>
          </a:r>
        </a:p>
      </dsp:txBody>
      <dsp:txXfrm>
        <a:off x="7086668" y="1294559"/>
        <a:ext cx="2981686" cy="146237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38AE99-4D5F-46C0-A19E-77C7558CF297}">
      <dsp:nvSpPr>
        <dsp:cNvPr id="0" name=""/>
        <dsp:cNvSpPr/>
      </dsp:nvSpPr>
      <dsp:spPr>
        <a:xfrm>
          <a:off x="860942" y="0"/>
          <a:ext cx="9757350" cy="414997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A10852-BFA7-4568-9C3E-45BD442E7D08}">
      <dsp:nvSpPr>
        <dsp:cNvPr id="0" name=""/>
        <dsp:cNvSpPr/>
      </dsp:nvSpPr>
      <dsp:spPr>
        <a:xfrm>
          <a:off x="277590" y="675249"/>
          <a:ext cx="3099672" cy="2799470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b="1" kern="1200" dirty="0">
              <a:latin typeface="Georgia" panose="02040502050405020303" pitchFamily="18" charset="0"/>
            </a:rPr>
            <a:t>Información institucional, organizativa y de planificación</a:t>
          </a:r>
          <a:endParaRPr lang="es-ES" sz="2800" kern="1200" dirty="0"/>
        </a:p>
      </dsp:txBody>
      <dsp:txXfrm>
        <a:off x="414249" y="811908"/>
        <a:ext cx="2826354" cy="2526152"/>
      </dsp:txXfrm>
    </dsp:sp>
    <dsp:sp modelId="{4E512C6A-F8B1-4CC0-8E69-DC2F5C2E54E8}">
      <dsp:nvSpPr>
        <dsp:cNvPr id="0" name=""/>
        <dsp:cNvSpPr/>
      </dsp:nvSpPr>
      <dsp:spPr>
        <a:xfrm>
          <a:off x="3655276" y="773720"/>
          <a:ext cx="3583142" cy="2602529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b="1" kern="1200" dirty="0">
              <a:latin typeface="Georgia" panose="02040502050405020303" pitchFamily="18" charset="0"/>
            </a:rPr>
            <a:t>Información de relevancia jurídica</a:t>
          </a:r>
          <a:endParaRPr lang="es-ES" sz="3600" kern="1200" dirty="0">
            <a:latin typeface="Georgia" panose="02040502050405020303" pitchFamily="18" charset="0"/>
          </a:endParaRPr>
        </a:p>
      </dsp:txBody>
      <dsp:txXfrm>
        <a:off x="3782321" y="900765"/>
        <a:ext cx="3329052" cy="2348439"/>
      </dsp:txXfrm>
    </dsp:sp>
    <dsp:sp modelId="{ADD3E7DA-400B-4E82-A5B6-0748238BCAB9}">
      <dsp:nvSpPr>
        <dsp:cNvPr id="0" name=""/>
        <dsp:cNvSpPr/>
      </dsp:nvSpPr>
      <dsp:spPr>
        <a:xfrm>
          <a:off x="7516431" y="731523"/>
          <a:ext cx="3685213" cy="2686922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b="1" kern="1200" dirty="0">
              <a:latin typeface="Georgia" panose="02040502050405020303" pitchFamily="18" charset="0"/>
            </a:rPr>
            <a:t>Información de relevancia económica, presupuestaria y estadística</a:t>
          </a:r>
          <a:endParaRPr lang="es-ES" sz="3200" kern="1200" dirty="0"/>
        </a:p>
      </dsp:txBody>
      <dsp:txXfrm>
        <a:off x="7647596" y="862688"/>
        <a:ext cx="3422883" cy="242459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3F6FED-8E4D-4E3B-8FD1-D6B337682333}">
      <dsp:nvSpPr>
        <dsp:cNvPr id="0" name=""/>
        <dsp:cNvSpPr/>
      </dsp:nvSpPr>
      <dsp:spPr>
        <a:xfrm>
          <a:off x="1720255" y="725391"/>
          <a:ext cx="4190265" cy="4190265"/>
        </a:xfrm>
        <a:prstGeom prst="blockArc">
          <a:avLst>
            <a:gd name="adj1" fmla="val 12823259"/>
            <a:gd name="adj2" fmla="val 16256911"/>
            <a:gd name="adj3" fmla="val 4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DF4D08-859C-4EAB-B917-46A3ACF52D48}">
      <dsp:nvSpPr>
        <dsp:cNvPr id="0" name=""/>
        <dsp:cNvSpPr/>
      </dsp:nvSpPr>
      <dsp:spPr>
        <a:xfrm>
          <a:off x="1790440" y="612461"/>
          <a:ext cx="4190265" cy="4190265"/>
        </a:xfrm>
        <a:prstGeom prst="blockArc">
          <a:avLst>
            <a:gd name="adj1" fmla="val 9000000"/>
            <a:gd name="adj2" fmla="val 12600000"/>
            <a:gd name="adj3" fmla="val 4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4B4389-FF2B-498F-A1DC-E65680A076AC}">
      <dsp:nvSpPr>
        <dsp:cNvPr id="0" name=""/>
        <dsp:cNvSpPr/>
      </dsp:nvSpPr>
      <dsp:spPr>
        <a:xfrm>
          <a:off x="1790440" y="612461"/>
          <a:ext cx="4190265" cy="4190265"/>
        </a:xfrm>
        <a:prstGeom prst="blockArc">
          <a:avLst>
            <a:gd name="adj1" fmla="val 5400000"/>
            <a:gd name="adj2" fmla="val 9000000"/>
            <a:gd name="adj3" fmla="val 4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13C646-07B2-42C8-A4F5-C28984C01199}">
      <dsp:nvSpPr>
        <dsp:cNvPr id="0" name=""/>
        <dsp:cNvSpPr/>
      </dsp:nvSpPr>
      <dsp:spPr>
        <a:xfrm>
          <a:off x="1790440" y="612461"/>
          <a:ext cx="4190265" cy="4190265"/>
        </a:xfrm>
        <a:prstGeom prst="blockArc">
          <a:avLst>
            <a:gd name="adj1" fmla="val 1800000"/>
            <a:gd name="adj2" fmla="val 5400000"/>
            <a:gd name="adj3" fmla="val 4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D3A04D-2818-4659-9205-D7DC96244745}">
      <dsp:nvSpPr>
        <dsp:cNvPr id="0" name=""/>
        <dsp:cNvSpPr/>
      </dsp:nvSpPr>
      <dsp:spPr>
        <a:xfrm>
          <a:off x="1735422" y="818224"/>
          <a:ext cx="4300301" cy="3778739"/>
        </a:xfrm>
        <a:prstGeom prst="blockArc">
          <a:avLst>
            <a:gd name="adj1" fmla="val 19800000"/>
            <a:gd name="adj2" fmla="val 1800000"/>
            <a:gd name="adj3" fmla="val 4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6E9675-30C0-43B0-9D03-9CB600A3CA4D}">
      <dsp:nvSpPr>
        <dsp:cNvPr id="0" name=""/>
        <dsp:cNvSpPr/>
      </dsp:nvSpPr>
      <dsp:spPr>
        <a:xfrm>
          <a:off x="1859020" y="722984"/>
          <a:ext cx="4190265" cy="4190265"/>
        </a:xfrm>
        <a:prstGeom prst="blockArc">
          <a:avLst>
            <a:gd name="adj1" fmla="val 16023869"/>
            <a:gd name="adj2" fmla="val 19581596"/>
            <a:gd name="adj3" fmla="val 4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BCC2F1-7BE4-43C7-8361-56FB9F5252EB}">
      <dsp:nvSpPr>
        <dsp:cNvPr id="0" name=""/>
        <dsp:cNvSpPr/>
      </dsp:nvSpPr>
      <dsp:spPr>
        <a:xfrm>
          <a:off x="2328188" y="1766611"/>
          <a:ext cx="3114768" cy="1881966"/>
        </a:xfrm>
        <a:prstGeom prst="ellipse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/>
            <a:t>PUBLICIDAD ACTIVA</a:t>
          </a:r>
          <a:endParaRPr lang="gl-ES" sz="3200" kern="1200" dirty="0"/>
        </a:p>
      </dsp:txBody>
      <dsp:txXfrm>
        <a:off x="2784335" y="2042219"/>
        <a:ext cx="2202474" cy="1330750"/>
      </dsp:txXfrm>
    </dsp:sp>
    <dsp:sp modelId="{C1649156-EB2B-4602-9648-7F7BBE65F3B5}">
      <dsp:nvSpPr>
        <dsp:cNvPr id="0" name=""/>
        <dsp:cNvSpPr/>
      </dsp:nvSpPr>
      <dsp:spPr>
        <a:xfrm>
          <a:off x="3091636" y="114408"/>
          <a:ext cx="1515299" cy="1317376"/>
        </a:xfrm>
        <a:prstGeom prst="ellipse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Periódica</a:t>
          </a:r>
          <a:endParaRPr lang="gl-ES" sz="2000" kern="1200" dirty="0"/>
        </a:p>
      </dsp:txBody>
      <dsp:txXfrm>
        <a:off x="3313546" y="307333"/>
        <a:ext cx="1071479" cy="931526"/>
      </dsp:txXfrm>
    </dsp:sp>
    <dsp:sp modelId="{6B4BC1B0-F2FC-4E9A-B079-FD50F3A991B0}">
      <dsp:nvSpPr>
        <dsp:cNvPr id="0" name=""/>
        <dsp:cNvSpPr/>
      </dsp:nvSpPr>
      <dsp:spPr>
        <a:xfrm>
          <a:off x="4570825" y="1025052"/>
          <a:ext cx="2176227" cy="1317376"/>
        </a:xfrm>
        <a:prstGeom prst="ellipse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Actualizada</a:t>
          </a:r>
          <a:endParaRPr lang="gl-ES" sz="2400" kern="1200" dirty="0"/>
        </a:p>
      </dsp:txBody>
      <dsp:txXfrm>
        <a:off x="4889526" y="1217977"/>
        <a:ext cx="1538825" cy="931526"/>
      </dsp:txXfrm>
    </dsp:sp>
    <dsp:sp modelId="{7DBAA8C7-228B-4728-8370-5CCB262868D5}">
      <dsp:nvSpPr>
        <dsp:cNvPr id="0" name=""/>
        <dsp:cNvSpPr/>
      </dsp:nvSpPr>
      <dsp:spPr>
        <a:xfrm>
          <a:off x="5000250" y="3072759"/>
          <a:ext cx="1317376" cy="1317376"/>
        </a:xfrm>
        <a:prstGeom prst="ellipse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b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Clara</a:t>
          </a:r>
          <a:r>
            <a:rPr lang="es-ES" sz="2000" kern="1200" dirty="0"/>
            <a:t>	</a:t>
          </a:r>
          <a:endParaRPr lang="gl-ES" sz="2000" kern="1200" dirty="0"/>
        </a:p>
      </dsp:txBody>
      <dsp:txXfrm>
        <a:off x="5193175" y="3265684"/>
        <a:ext cx="931526" cy="931526"/>
      </dsp:txXfrm>
    </dsp:sp>
    <dsp:sp modelId="{445B0AA0-ADAB-4059-9D68-EAA19624E7A6}">
      <dsp:nvSpPr>
        <dsp:cNvPr id="0" name=""/>
        <dsp:cNvSpPr/>
      </dsp:nvSpPr>
      <dsp:spPr>
        <a:xfrm>
          <a:off x="3111956" y="4096613"/>
          <a:ext cx="1547232" cy="1317376"/>
        </a:xfrm>
        <a:prstGeom prst="ellipse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Accesible </a:t>
          </a:r>
          <a:endParaRPr lang="gl-ES" sz="2000" kern="1200" dirty="0"/>
        </a:p>
      </dsp:txBody>
      <dsp:txXfrm>
        <a:off x="3338543" y="4289538"/>
        <a:ext cx="1094058" cy="931526"/>
      </dsp:txXfrm>
    </dsp:sp>
    <dsp:sp modelId="{23C30887-2B1B-4156-B920-3E71EAB31090}">
      <dsp:nvSpPr>
        <dsp:cNvPr id="0" name=""/>
        <dsp:cNvSpPr/>
      </dsp:nvSpPr>
      <dsp:spPr>
        <a:xfrm>
          <a:off x="1453518" y="3072759"/>
          <a:ext cx="1317376" cy="1317376"/>
        </a:xfrm>
        <a:prstGeom prst="ellipse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Veraz</a:t>
          </a:r>
          <a:endParaRPr lang="gl-ES" sz="2000" kern="1200" dirty="0"/>
        </a:p>
      </dsp:txBody>
      <dsp:txXfrm>
        <a:off x="1646443" y="3265684"/>
        <a:ext cx="931526" cy="931526"/>
      </dsp:txXfrm>
    </dsp:sp>
    <dsp:sp modelId="{2F2356C9-F938-43EF-8107-87E72B63E779}">
      <dsp:nvSpPr>
        <dsp:cNvPr id="0" name=""/>
        <dsp:cNvSpPr/>
      </dsp:nvSpPr>
      <dsp:spPr>
        <a:xfrm>
          <a:off x="1453518" y="1025052"/>
          <a:ext cx="1317376" cy="1317376"/>
        </a:xfrm>
        <a:prstGeom prst="ellipse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Objetiva</a:t>
          </a:r>
          <a:endParaRPr lang="gl-ES" sz="2000" kern="1200" dirty="0"/>
        </a:p>
      </dsp:txBody>
      <dsp:txXfrm>
        <a:off x="1646443" y="1217977"/>
        <a:ext cx="931526" cy="93152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92286B-9959-4B83-89EF-AAA22F2C166E}">
      <dsp:nvSpPr>
        <dsp:cNvPr id="0" name=""/>
        <dsp:cNvSpPr/>
      </dsp:nvSpPr>
      <dsp:spPr>
        <a:xfrm>
          <a:off x="0" y="355850"/>
          <a:ext cx="10775462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95FE62-C08B-4D34-958E-6F83B779C306}">
      <dsp:nvSpPr>
        <dsp:cNvPr id="0" name=""/>
        <dsp:cNvSpPr/>
      </dsp:nvSpPr>
      <dsp:spPr>
        <a:xfrm>
          <a:off x="512991" y="85043"/>
          <a:ext cx="10259829" cy="433166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101" tIns="0" rIns="285101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La información no está adecuadamente estructurada</a:t>
          </a:r>
        </a:p>
      </dsp:txBody>
      <dsp:txXfrm>
        <a:off x="534136" y="106188"/>
        <a:ext cx="10217539" cy="390876"/>
      </dsp:txXfrm>
    </dsp:sp>
    <dsp:sp modelId="{8C52C27E-8E76-4E6E-AA60-3DF62C81238B}">
      <dsp:nvSpPr>
        <dsp:cNvPr id="0" name=""/>
        <dsp:cNvSpPr/>
      </dsp:nvSpPr>
      <dsp:spPr>
        <a:xfrm>
          <a:off x="0" y="930941"/>
          <a:ext cx="10775462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450F7A-C378-4A9F-901B-0B24B190D669}">
      <dsp:nvSpPr>
        <dsp:cNvPr id="0" name=""/>
        <dsp:cNvSpPr/>
      </dsp:nvSpPr>
      <dsp:spPr>
        <a:xfrm>
          <a:off x="512991" y="692450"/>
          <a:ext cx="10259829" cy="400850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101" tIns="0" rIns="285101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La información no está completa</a:t>
          </a:r>
        </a:p>
      </dsp:txBody>
      <dsp:txXfrm>
        <a:off x="532559" y="712018"/>
        <a:ext cx="10220693" cy="361714"/>
      </dsp:txXfrm>
    </dsp:sp>
    <dsp:sp modelId="{E5AB79CA-1F01-4455-B3C7-CEE4A86ACCD5}">
      <dsp:nvSpPr>
        <dsp:cNvPr id="0" name=""/>
        <dsp:cNvSpPr/>
      </dsp:nvSpPr>
      <dsp:spPr>
        <a:xfrm>
          <a:off x="0" y="1492276"/>
          <a:ext cx="10775462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34845D-8EDF-439F-8E04-50D35511AEA2}">
      <dsp:nvSpPr>
        <dsp:cNvPr id="0" name=""/>
        <dsp:cNvSpPr/>
      </dsp:nvSpPr>
      <dsp:spPr>
        <a:xfrm>
          <a:off x="512991" y="1267541"/>
          <a:ext cx="10259829" cy="387095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101" tIns="0" rIns="285101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La información no es comprensible </a:t>
          </a:r>
        </a:p>
      </dsp:txBody>
      <dsp:txXfrm>
        <a:off x="531887" y="1286437"/>
        <a:ext cx="10222037" cy="349303"/>
      </dsp:txXfrm>
    </dsp:sp>
    <dsp:sp modelId="{4EEB87F2-F3D7-451C-8479-03CDA794940D}">
      <dsp:nvSpPr>
        <dsp:cNvPr id="0" name=""/>
        <dsp:cNvSpPr/>
      </dsp:nvSpPr>
      <dsp:spPr>
        <a:xfrm>
          <a:off x="0" y="2077056"/>
          <a:ext cx="10775462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2C095C-AF1A-4D0E-9059-D22F4A8BB5E2}">
      <dsp:nvSpPr>
        <dsp:cNvPr id="0" name=""/>
        <dsp:cNvSpPr/>
      </dsp:nvSpPr>
      <dsp:spPr>
        <a:xfrm>
          <a:off x="512991" y="1828876"/>
          <a:ext cx="10259829" cy="410540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101" tIns="0" rIns="285101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El link no nos lleva a ninguna información </a:t>
          </a:r>
        </a:p>
      </dsp:txBody>
      <dsp:txXfrm>
        <a:off x="533032" y="1848917"/>
        <a:ext cx="10219747" cy="370458"/>
      </dsp:txXfrm>
    </dsp:sp>
    <dsp:sp modelId="{E54432E5-B8AE-47B5-ADF9-7043FE4F9206}">
      <dsp:nvSpPr>
        <dsp:cNvPr id="0" name=""/>
        <dsp:cNvSpPr/>
      </dsp:nvSpPr>
      <dsp:spPr>
        <a:xfrm>
          <a:off x="0" y="2562833"/>
          <a:ext cx="10775462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051F95-532B-4100-8311-8C0D7361610B}">
      <dsp:nvSpPr>
        <dsp:cNvPr id="0" name=""/>
        <dsp:cNvSpPr/>
      </dsp:nvSpPr>
      <dsp:spPr>
        <a:xfrm>
          <a:off x="512991" y="2413656"/>
          <a:ext cx="10259829" cy="311536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101" tIns="0" rIns="285101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La información no es accesible de forma sencilla </a:t>
          </a:r>
        </a:p>
      </dsp:txBody>
      <dsp:txXfrm>
        <a:off x="528199" y="2428864"/>
        <a:ext cx="10229413" cy="281120"/>
      </dsp:txXfrm>
    </dsp:sp>
    <dsp:sp modelId="{AD823AF1-1136-4FC7-B444-6BD8DDFFB362}">
      <dsp:nvSpPr>
        <dsp:cNvPr id="0" name=""/>
        <dsp:cNvSpPr/>
      </dsp:nvSpPr>
      <dsp:spPr>
        <a:xfrm>
          <a:off x="0" y="3147863"/>
          <a:ext cx="10775462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007634-6228-4168-85B7-E3B91CFB4AC2}">
      <dsp:nvSpPr>
        <dsp:cNvPr id="0" name=""/>
        <dsp:cNvSpPr/>
      </dsp:nvSpPr>
      <dsp:spPr>
        <a:xfrm>
          <a:off x="512991" y="2899433"/>
          <a:ext cx="10259829" cy="410790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101" tIns="0" rIns="285101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La información no es clara </a:t>
          </a:r>
        </a:p>
      </dsp:txBody>
      <dsp:txXfrm>
        <a:off x="533044" y="2919486"/>
        <a:ext cx="10219723" cy="370684"/>
      </dsp:txXfrm>
    </dsp:sp>
    <dsp:sp modelId="{FB68C9CA-D65E-4E51-B505-94C80AD3AB53}">
      <dsp:nvSpPr>
        <dsp:cNvPr id="0" name=""/>
        <dsp:cNvSpPr/>
      </dsp:nvSpPr>
      <dsp:spPr>
        <a:xfrm>
          <a:off x="0" y="3785479"/>
          <a:ext cx="10775462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8A1BDE-F9D3-4BCB-B2F2-5FFE137C5419}">
      <dsp:nvSpPr>
        <dsp:cNvPr id="0" name=""/>
        <dsp:cNvSpPr/>
      </dsp:nvSpPr>
      <dsp:spPr>
        <a:xfrm>
          <a:off x="512991" y="3484463"/>
          <a:ext cx="10259829" cy="463375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101" tIns="0" rIns="285101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La información no está actualizada </a:t>
          </a:r>
        </a:p>
      </dsp:txBody>
      <dsp:txXfrm>
        <a:off x="535611" y="3507083"/>
        <a:ext cx="10214589" cy="4181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A8AC71-C89F-4EDB-B76C-18EBAD04823B}" type="datetimeFigureOut">
              <a:rPr lang="es-ES" smtClean="0"/>
              <a:t>20/02/2020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DAEF81-8C64-4A2C-88C0-CBE09E8145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6688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ECD-FC39-4904-B17B-545236733B6E}" type="datetime1">
              <a:rPr lang="es-ES" smtClean="0"/>
              <a:t>20/02/2020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00B1-F18D-4BB2-BAD5-26959B5BFE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0192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D5C33-4DD0-4C6A-A46D-7966ABBD72B6}" type="datetime1">
              <a:rPr lang="es-ES" smtClean="0"/>
              <a:t>20/02/2020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00B1-F18D-4BB2-BAD5-26959B5BFE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2518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F38BE-54A6-4E8D-8F92-EB8326F81A58}" type="datetime1">
              <a:rPr lang="es-ES" smtClean="0"/>
              <a:t>20/02/2020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00B1-F18D-4BB2-BAD5-26959B5BFE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3123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D5AC-D288-4CE9-B10B-7E643684B4B5}" type="datetime1">
              <a:rPr lang="es-ES" smtClean="0"/>
              <a:t>20/02/2020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00B1-F18D-4BB2-BAD5-26959B5BFE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0230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4D81-08DD-4E29-97DB-2537CF03308D}" type="datetime1">
              <a:rPr lang="es-ES" smtClean="0"/>
              <a:t>20/02/2020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00B1-F18D-4BB2-BAD5-26959B5BFE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657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18D5E-7AEF-4198-9CD2-04E790412476}" type="datetime1">
              <a:rPr lang="es-ES" smtClean="0"/>
              <a:t>20/02/2020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00B1-F18D-4BB2-BAD5-26959B5BFE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1858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B903F-C66D-4712-A311-0864A9DF6ED7}" type="datetime1">
              <a:rPr lang="es-ES" smtClean="0"/>
              <a:t>20/02/2020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00B1-F18D-4BB2-BAD5-26959B5BFE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778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EB6A2-9C26-4598-833B-05A434FA1261}" type="datetime1">
              <a:rPr lang="es-ES" smtClean="0"/>
              <a:t>20/02/2020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00B1-F18D-4BB2-BAD5-26959B5BFE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4798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613D-A322-4B04-814D-8B43945708D1}" type="datetime1">
              <a:rPr lang="es-ES" smtClean="0"/>
              <a:t>20/02/2020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00B1-F18D-4BB2-BAD5-26959B5BFE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2155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7F9A-C917-4FF0-B990-281263CFF0C8}" type="datetime1">
              <a:rPr lang="es-ES" smtClean="0"/>
              <a:t>20/02/2020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00B1-F18D-4BB2-BAD5-26959B5BFE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523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E4314-F6B8-4CAA-9878-0321313AA5A8}" type="datetime1">
              <a:rPr lang="es-ES" smtClean="0"/>
              <a:t>20/02/2020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00B1-F18D-4BB2-BAD5-26959B5BFE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4632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3DE52-84AC-4C34-9D01-817E989BF122}" type="datetime1">
              <a:rPr lang="es-ES" smtClean="0"/>
              <a:t>20/02/2020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B00B1-F18D-4BB2-BAD5-26959B5BFE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6752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comments" Target="../comments/comment1.xml"/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00B1-F18D-4BB2-BAD5-26959B5BFEE2}" type="slidenum">
              <a:rPr lang="es-ES" smtClean="0"/>
              <a:t>1</a:t>
            </a:fld>
            <a:endParaRPr lang="es-ES"/>
          </a:p>
        </p:txBody>
      </p:sp>
      <p:pic>
        <p:nvPicPr>
          <p:cNvPr id="4" name="Imagen 3" descr="comision valoració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806" y="2117261"/>
            <a:ext cx="10255348" cy="13927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15837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28467" y="1477109"/>
            <a:ext cx="10466363" cy="4853354"/>
          </a:xfrm>
          <a:ln w="28575">
            <a:solidFill>
              <a:srgbClr val="92D050">
                <a:alpha val="99000"/>
              </a:srgbClr>
            </a:solidFill>
          </a:ln>
        </p:spPr>
        <p:txBody>
          <a:bodyPr/>
          <a:lstStyle/>
          <a:p>
            <a:endParaRPr lang="es-ES" dirty="0"/>
          </a:p>
        </p:txBody>
      </p:sp>
      <p:pic>
        <p:nvPicPr>
          <p:cNvPr id="4" name="Imagen 3" descr="comision valoració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304" y="368008"/>
            <a:ext cx="7272997" cy="65532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4257055910"/>
              </p:ext>
            </p:extLst>
          </p:nvPr>
        </p:nvGraphicFramePr>
        <p:xfrm>
          <a:off x="928467" y="2180492"/>
          <a:ext cx="10466363" cy="4051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00B1-F18D-4BB2-BAD5-26959B5BFEE2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835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7963" y="1122363"/>
            <a:ext cx="11254154" cy="1015926"/>
          </a:xfrm>
          <a:ln w="34925">
            <a:solidFill>
              <a:srgbClr val="92D050"/>
            </a:solidFill>
          </a:ln>
        </p:spPr>
        <p:txBody>
          <a:bodyPr anchor="ctr">
            <a:normAutofit fontScale="90000"/>
          </a:bodyPr>
          <a:lstStyle/>
          <a:p>
            <a:pPr algn="just"/>
            <a:r>
              <a:rPr lang="es-ES" sz="3600" b="1" dirty="0">
                <a:latin typeface="Georgia" panose="02040502050405020303" pitchFamily="18" charset="0"/>
              </a:rPr>
              <a:t>PUBLICAR DE FORMA PERMANENTE Y ACTUALIZADA</a:t>
            </a:r>
            <a:endParaRPr lang="es-ES" sz="3600" dirty="0">
              <a:latin typeface="Georgia" panose="02040502050405020303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7963" y="2419643"/>
            <a:ext cx="11254154" cy="4149969"/>
          </a:xfrm>
          <a:ln w="34925">
            <a:solidFill>
              <a:srgbClr val="92D050"/>
            </a:solidFill>
          </a:ln>
        </p:spPr>
        <p:txBody>
          <a:bodyPr anchor="ctr"/>
          <a:lstStyle/>
          <a:p>
            <a:pPr algn="just"/>
            <a:endParaRPr lang="es-ES" dirty="0">
              <a:latin typeface="Georgia" panose="02040502050405020303" pitchFamily="18" charset="0"/>
            </a:endParaRPr>
          </a:p>
        </p:txBody>
      </p:sp>
      <p:pic>
        <p:nvPicPr>
          <p:cNvPr id="4" name="Imagen 3" descr="comision valoració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304" y="368008"/>
            <a:ext cx="7272997" cy="6553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00B1-F18D-4BB2-BAD5-26959B5BFEE2}" type="slidenum">
              <a:rPr lang="es-ES" smtClean="0"/>
              <a:t>11</a:t>
            </a:fld>
            <a:endParaRPr lang="es-ES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335233191"/>
              </p:ext>
            </p:extLst>
          </p:nvPr>
        </p:nvGraphicFramePr>
        <p:xfrm>
          <a:off x="182881" y="2419642"/>
          <a:ext cx="11479236" cy="41499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58079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45921" y="1166949"/>
            <a:ext cx="8734696" cy="5625737"/>
          </a:xfrm>
          <a:ln w="34925">
            <a:solidFill>
              <a:srgbClr val="92D050"/>
            </a:solidFill>
          </a:ln>
        </p:spPr>
        <p:txBody>
          <a:bodyPr/>
          <a:lstStyle/>
          <a:p>
            <a:endParaRPr lang="es-ES" dirty="0"/>
          </a:p>
        </p:txBody>
      </p:sp>
      <p:pic>
        <p:nvPicPr>
          <p:cNvPr id="4" name="Imagen 3" descr="comision valoració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304" y="368008"/>
            <a:ext cx="7272997" cy="6553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00B1-F18D-4BB2-BAD5-26959B5BFEE2}" type="slidenum">
              <a:rPr lang="es-ES" smtClean="0"/>
              <a:t>12</a:t>
            </a:fld>
            <a:endParaRPr lang="es-ES"/>
          </a:p>
        </p:txBody>
      </p:sp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96517FAF-3D5A-4C9C-9501-3F8A7CABAD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64186141"/>
              </p:ext>
            </p:extLst>
          </p:nvPr>
        </p:nvGraphicFramePr>
        <p:xfrm>
          <a:off x="2031999" y="1306286"/>
          <a:ext cx="8200571" cy="54151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51294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3895" y="1122363"/>
            <a:ext cx="11437034" cy="1015926"/>
          </a:xfrm>
          <a:ln w="34925">
            <a:solidFill>
              <a:srgbClr val="92D05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s-ES" dirty="0"/>
              <a:t>NO SE ES TRANSPARENTE SI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3895" y="2419643"/>
            <a:ext cx="11437034" cy="4301832"/>
          </a:xfrm>
          <a:ln w="34925">
            <a:solidFill>
              <a:srgbClr val="92D050"/>
            </a:solidFill>
          </a:ln>
        </p:spPr>
        <p:txBody>
          <a:bodyPr/>
          <a:lstStyle/>
          <a:p>
            <a:endParaRPr lang="es-ES" dirty="0"/>
          </a:p>
        </p:txBody>
      </p:sp>
      <p:pic>
        <p:nvPicPr>
          <p:cNvPr id="4" name="Imagen 3" descr="comision valoració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304" y="368008"/>
            <a:ext cx="7272997" cy="6553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00B1-F18D-4BB2-BAD5-26959B5BFEE2}" type="slidenum">
              <a:rPr lang="es-ES" smtClean="0"/>
              <a:t>13</a:t>
            </a:fld>
            <a:endParaRPr lang="es-ES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1236217694"/>
              </p:ext>
            </p:extLst>
          </p:nvPr>
        </p:nvGraphicFramePr>
        <p:xfrm>
          <a:off x="844063" y="2393753"/>
          <a:ext cx="10775462" cy="41477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511802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44063" y="1122363"/>
            <a:ext cx="10550768" cy="1271392"/>
          </a:xfrm>
          <a:ln>
            <a:solidFill>
              <a:srgbClr val="92D050"/>
            </a:solidFill>
          </a:ln>
        </p:spPr>
        <p:txBody>
          <a:bodyPr anchor="ctr">
            <a:noAutofit/>
          </a:bodyPr>
          <a:lstStyle/>
          <a:p>
            <a:r>
              <a:rPr lang="es-ES" sz="4400" b="1" dirty="0">
                <a:latin typeface="Georgia" panose="02040502050405020303" pitchFamily="18" charset="0"/>
              </a:rPr>
              <a:t>DERECHO DE ACCESO A LA INFORMACIÓN PÚBLICA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03032" y="2628093"/>
            <a:ext cx="10550768" cy="3910819"/>
          </a:xfrm>
          <a:ln>
            <a:solidFill>
              <a:srgbClr val="92D050"/>
            </a:solidFill>
          </a:ln>
        </p:spPr>
        <p:txBody>
          <a:bodyPr>
            <a:normAutofit/>
          </a:bodyPr>
          <a:lstStyle/>
          <a:p>
            <a:pPr algn="just"/>
            <a:r>
              <a:rPr lang="es-ES" sz="4400" dirty="0">
                <a:latin typeface="Georgia" panose="02040502050405020303" pitchFamily="18" charset="0"/>
              </a:rPr>
              <a:t>.</a:t>
            </a:r>
          </a:p>
        </p:txBody>
      </p:sp>
      <p:pic>
        <p:nvPicPr>
          <p:cNvPr id="4" name="Imagen 3" descr="comision valoració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304" y="368008"/>
            <a:ext cx="7272997" cy="6553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00B1-F18D-4BB2-BAD5-26959B5BFEE2}" type="slidenum">
              <a:rPr lang="es-ES" smtClean="0"/>
              <a:t>14</a:t>
            </a:fld>
            <a:endParaRPr lang="es-ES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2098886973"/>
              </p:ext>
            </p:extLst>
          </p:nvPr>
        </p:nvGraphicFramePr>
        <p:xfrm>
          <a:off x="844063" y="2628092"/>
          <a:ext cx="10509737" cy="39108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171151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7963" y="1122363"/>
            <a:ext cx="11254154" cy="1015926"/>
          </a:xfrm>
          <a:ln w="34925">
            <a:solidFill>
              <a:srgbClr val="92D050"/>
            </a:solidFill>
          </a:ln>
        </p:spPr>
        <p:txBody>
          <a:bodyPr anchor="ctr">
            <a:normAutofit/>
          </a:bodyPr>
          <a:lstStyle/>
          <a:p>
            <a:r>
              <a:rPr lang="es-ES" sz="4400" b="1" dirty="0">
                <a:latin typeface="Georgia" panose="02040502050405020303" pitchFamily="18" charset="0"/>
              </a:rPr>
              <a:t>LÍMITES AL DERECHO DE ACCESO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7963" y="2419643"/>
            <a:ext cx="11254154" cy="4149969"/>
          </a:xfrm>
          <a:solidFill>
            <a:srgbClr val="92D050"/>
          </a:solidFill>
          <a:ln w="34925">
            <a:solidFill>
              <a:srgbClr val="92D050"/>
            </a:solidFill>
          </a:ln>
        </p:spPr>
        <p:txBody>
          <a:bodyPr anchor="ctr"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ES" dirty="0">
                <a:solidFill>
                  <a:schemeClr val="bg1"/>
                </a:solidFill>
                <a:latin typeface="Georgia" panose="02040502050405020303" pitchFamily="18" charset="0"/>
              </a:rPr>
              <a:t>Únicamente en los </a:t>
            </a:r>
            <a:r>
              <a:rPr lang="es-ES" b="1" dirty="0">
                <a:solidFill>
                  <a:schemeClr val="bg1"/>
                </a:solidFill>
                <a:latin typeface="Georgia" panose="02040502050405020303" pitchFamily="18" charset="0"/>
              </a:rPr>
              <a:t>supuestos previstos </a:t>
            </a:r>
            <a:r>
              <a:rPr lang="es-ES" dirty="0">
                <a:solidFill>
                  <a:schemeClr val="bg1"/>
                </a:solidFill>
                <a:latin typeface="Georgia" panose="02040502050405020303" pitchFamily="18" charset="0"/>
              </a:rPr>
              <a:t>en la normativa básica.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ES" dirty="0">
                <a:solidFill>
                  <a:schemeClr val="bg1"/>
                </a:solidFill>
                <a:latin typeface="Georgia" panose="02040502050405020303" pitchFamily="18" charset="0"/>
              </a:rPr>
              <a:t>Conceder </a:t>
            </a:r>
            <a:r>
              <a:rPr lang="es-ES" b="1" dirty="0">
                <a:solidFill>
                  <a:schemeClr val="bg1"/>
                </a:solidFill>
                <a:latin typeface="Georgia" panose="02040502050405020303" pitchFamily="18" charset="0"/>
              </a:rPr>
              <a:t>acceso parcial </a:t>
            </a:r>
            <a:r>
              <a:rPr lang="es-ES" dirty="0">
                <a:solidFill>
                  <a:schemeClr val="bg1"/>
                </a:solidFill>
                <a:latin typeface="Georgia" panose="02040502050405020303" pitchFamily="18" charset="0"/>
              </a:rPr>
              <a:t>si la limitación no afecta a la totalidad de la información.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ES" dirty="0">
                <a:solidFill>
                  <a:schemeClr val="bg1"/>
                </a:solidFill>
                <a:latin typeface="Georgia" panose="02040502050405020303" pitchFamily="18" charset="0"/>
              </a:rPr>
              <a:t>Limitaciones deberán ser </a:t>
            </a:r>
            <a:r>
              <a:rPr lang="es-ES" b="1" dirty="0">
                <a:solidFill>
                  <a:schemeClr val="bg1"/>
                </a:solidFill>
                <a:latin typeface="Georgia" panose="02040502050405020303" pitchFamily="18" charset="0"/>
              </a:rPr>
              <a:t>proporcionadas</a:t>
            </a:r>
            <a:r>
              <a:rPr lang="es-ES" dirty="0">
                <a:solidFill>
                  <a:schemeClr val="bg1"/>
                </a:solidFill>
                <a:latin typeface="Georgia" panose="02040502050405020303" pitchFamily="18" charset="0"/>
              </a:rPr>
              <a:t> atendiendo a su </a:t>
            </a:r>
            <a:r>
              <a:rPr lang="es-ES" b="1" dirty="0">
                <a:solidFill>
                  <a:schemeClr val="bg1"/>
                </a:solidFill>
                <a:latin typeface="Georgia" panose="02040502050405020303" pitchFamily="18" charset="0"/>
              </a:rPr>
              <a:t>objeto</a:t>
            </a:r>
            <a:r>
              <a:rPr lang="es-ES" dirty="0">
                <a:solidFill>
                  <a:schemeClr val="bg1"/>
                </a:solidFill>
                <a:latin typeface="Georgia" panose="02040502050405020303" pitchFamily="18" charset="0"/>
              </a:rPr>
              <a:t> y a su </a:t>
            </a:r>
            <a:r>
              <a:rPr lang="es-ES" b="1" dirty="0">
                <a:solidFill>
                  <a:schemeClr val="bg1"/>
                </a:solidFill>
                <a:latin typeface="Georgia" panose="02040502050405020303" pitchFamily="18" charset="0"/>
              </a:rPr>
              <a:t>finalidad de protección</a:t>
            </a:r>
            <a:r>
              <a:rPr lang="es-ES" dirty="0">
                <a:solidFill>
                  <a:schemeClr val="bg1"/>
                </a:solidFill>
                <a:latin typeface="Georgia" panose="02040502050405020303" pitchFamily="18" charset="0"/>
              </a:rPr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ES" b="1" dirty="0">
                <a:solidFill>
                  <a:schemeClr val="bg1"/>
                </a:solidFill>
                <a:latin typeface="Georgia" panose="02040502050405020303" pitchFamily="18" charset="0"/>
              </a:rPr>
              <a:t>Interpretación </a:t>
            </a:r>
            <a:r>
              <a:rPr lang="es-ES" dirty="0">
                <a:solidFill>
                  <a:schemeClr val="bg1"/>
                </a:solidFill>
                <a:latin typeface="Georgia" panose="02040502050405020303" pitchFamily="18" charset="0"/>
              </a:rPr>
              <a:t>de las limitaciones de forma </a:t>
            </a:r>
            <a:r>
              <a:rPr lang="es-ES" b="1" dirty="0">
                <a:solidFill>
                  <a:schemeClr val="bg1"/>
                </a:solidFill>
                <a:latin typeface="Georgia" panose="02040502050405020303" pitchFamily="18" charset="0"/>
              </a:rPr>
              <a:t>restrictiva y justificada</a:t>
            </a:r>
            <a:r>
              <a:rPr lang="es-ES" dirty="0">
                <a:solidFill>
                  <a:schemeClr val="bg1"/>
                </a:solidFill>
                <a:latin typeface="Georgia" panose="02040502050405020303" pitchFamily="18" charset="0"/>
              </a:rPr>
              <a:t>: se aplican a menos que un interés público o privado superior justifique la divulgación de la información.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ES" dirty="0">
                <a:solidFill>
                  <a:schemeClr val="bg1"/>
                </a:solidFill>
                <a:latin typeface="Georgia" panose="02040502050405020303" pitchFamily="18" charset="0"/>
              </a:rPr>
              <a:t>Las limitaciones </a:t>
            </a:r>
            <a:r>
              <a:rPr lang="es-ES" b="1" dirty="0">
                <a:solidFill>
                  <a:schemeClr val="bg1"/>
                </a:solidFill>
                <a:latin typeface="Georgia" panose="02040502050405020303" pitchFamily="18" charset="0"/>
              </a:rPr>
              <a:t>solo serán aplicables durante el período de tiempo determinado</a:t>
            </a:r>
            <a:r>
              <a:rPr lang="es-ES" dirty="0">
                <a:solidFill>
                  <a:schemeClr val="bg1"/>
                </a:solidFill>
                <a:latin typeface="Georgia" panose="02040502050405020303" pitchFamily="18" charset="0"/>
              </a:rPr>
              <a:t> por las leyes o mientras se mantenga la razón que las justifique</a:t>
            </a:r>
            <a:r>
              <a:rPr lang="es-ES" dirty="0">
                <a:latin typeface="Georgia" panose="02040502050405020303" pitchFamily="18" charset="0"/>
              </a:rPr>
              <a:t>.</a:t>
            </a:r>
          </a:p>
        </p:txBody>
      </p:sp>
      <p:pic>
        <p:nvPicPr>
          <p:cNvPr id="4" name="Imagen 3" descr="comision valoració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304" y="368008"/>
            <a:ext cx="7272997" cy="6553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00B1-F18D-4BB2-BAD5-26959B5BFEE2}" type="slidenum">
              <a:rPr lang="es-ES" smtClean="0"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13418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7963" y="1122363"/>
            <a:ext cx="11254154" cy="1015926"/>
          </a:xfrm>
          <a:ln w="34925">
            <a:solidFill>
              <a:srgbClr val="92D050"/>
            </a:solidFill>
          </a:ln>
        </p:spPr>
        <p:txBody>
          <a:bodyPr anchor="ctr">
            <a:normAutofit/>
          </a:bodyPr>
          <a:lstStyle/>
          <a:p>
            <a:pPr algn="just"/>
            <a:r>
              <a:rPr lang="es-ES" sz="3600" b="1" dirty="0">
                <a:latin typeface="Georgia" panose="02040502050405020303" pitchFamily="18" charset="0"/>
              </a:rPr>
              <a:t>LÍMITES AL DERECHO DE ACCESO</a:t>
            </a:r>
            <a:endParaRPr lang="es-ES" sz="3600" dirty="0">
              <a:latin typeface="Georgia" panose="02040502050405020303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7963" y="2419643"/>
            <a:ext cx="11254154" cy="4149969"/>
          </a:xfrm>
          <a:solidFill>
            <a:srgbClr val="92D050"/>
          </a:solidFill>
          <a:ln w="34925">
            <a:solidFill>
              <a:srgbClr val="92D050"/>
            </a:solidFill>
          </a:ln>
        </p:spPr>
        <p:txBody>
          <a:bodyPr anchor="ctr"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ES" sz="3200" dirty="0">
                <a:solidFill>
                  <a:schemeClr val="bg1"/>
                </a:solidFill>
                <a:latin typeface="Georgia" panose="02040502050405020303" pitchFamily="18" charset="0"/>
              </a:rPr>
              <a:t>Las resoluciones en las que se apliquen estos límites, serán objeto de publicidad previa disociación de los datos de carácter personal, una vez notificadas a los interesados.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ES" sz="3200" dirty="0">
                <a:solidFill>
                  <a:schemeClr val="bg1"/>
                </a:solidFill>
                <a:latin typeface="Georgia" panose="02040502050405020303" pitchFamily="18" charset="0"/>
              </a:rPr>
              <a:t>Cuando la indicación de la existencia o no de la información suponga la vulneración de algún limite, se indicará esta circunstancia al desestimarse la solicitud.</a:t>
            </a:r>
          </a:p>
        </p:txBody>
      </p:sp>
      <p:pic>
        <p:nvPicPr>
          <p:cNvPr id="4" name="Imagen 3" descr="comision valoració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304" y="368008"/>
            <a:ext cx="7272997" cy="6553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00B1-F18D-4BB2-BAD5-26959B5BFEE2}" type="slidenum">
              <a:rPr lang="es-ES" smtClean="0"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78470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7963" y="1122363"/>
            <a:ext cx="11254154" cy="1015926"/>
          </a:xfrm>
          <a:ln w="34925">
            <a:solidFill>
              <a:srgbClr val="92D050"/>
            </a:solidFill>
          </a:ln>
        </p:spPr>
        <p:txBody>
          <a:bodyPr anchor="ctr">
            <a:normAutofit/>
          </a:bodyPr>
          <a:lstStyle/>
          <a:p>
            <a:r>
              <a:rPr lang="es-ES" sz="4800" b="1" dirty="0">
                <a:latin typeface="Georgia" panose="02040502050405020303" pitchFamily="18" charset="0"/>
              </a:rPr>
              <a:t>DERECHOS DE LA CIUDADANÍA </a:t>
            </a:r>
            <a:endParaRPr lang="es-ES" sz="4800" dirty="0">
              <a:latin typeface="Georgia" panose="02040502050405020303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7962" y="2419643"/>
            <a:ext cx="11394831" cy="4301832"/>
          </a:xfrm>
          <a:ln w="34925">
            <a:solidFill>
              <a:srgbClr val="92D050"/>
            </a:solidFill>
          </a:ln>
        </p:spPr>
        <p:txBody>
          <a:bodyPr anchor="ctr"/>
          <a:lstStyle/>
          <a:p>
            <a:pPr algn="just"/>
            <a:endParaRPr lang="es-ES" dirty="0">
              <a:latin typeface="Georgia" panose="02040502050405020303" pitchFamily="18" charset="0"/>
            </a:endParaRPr>
          </a:p>
        </p:txBody>
      </p:sp>
      <p:pic>
        <p:nvPicPr>
          <p:cNvPr id="4" name="Imagen 3" descr="comision valoració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304" y="368008"/>
            <a:ext cx="7272997" cy="6553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00B1-F18D-4BB2-BAD5-26959B5BFEE2}" type="slidenum">
              <a:rPr lang="es-ES" smtClean="0"/>
              <a:t>17</a:t>
            </a:fld>
            <a:endParaRPr lang="es-ES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1466500982"/>
              </p:ext>
            </p:extLst>
          </p:nvPr>
        </p:nvGraphicFramePr>
        <p:xfrm>
          <a:off x="407962" y="2419643"/>
          <a:ext cx="11254155" cy="4301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150248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44063" y="1122363"/>
            <a:ext cx="10550768" cy="875249"/>
          </a:xfrm>
          <a:ln w="34925">
            <a:solidFill>
              <a:srgbClr val="92D05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s-ES" sz="4000" b="1" dirty="0">
                <a:latin typeface="Georgia" panose="02040502050405020303" pitchFamily="18" charset="0"/>
              </a:rPr>
              <a:t>COMISIONADO DE TRANSPARENCIA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44063" y="2419643"/>
            <a:ext cx="10550768" cy="4178105"/>
          </a:xfrm>
          <a:ln w="34925">
            <a:solidFill>
              <a:srgbClr val="92D050"/>
            </a:solidFill>
          </a:ln>
        </p:spPr>
        <p:txBody>
          <a:bodyPr/>
          <a:lstStyle/>
          <a:p>
            <a:endParaRPr lang="es-ES" dirty="0"/>
          </a:p>
        </p:txBody>
      </p:sp>
      <p:pic>
        <p:nvPicPr>
          <p:cNvPr id="4" name="Imagen 3" descr="comision valoració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304" y="368008"/>
            <a:ext cx="7272997" cy="6553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00B1-F18D-4BB2-BAD5-26959B5BFEE2}" type="slidenum">
              <a:rPr lang="es-ES" smtClean="0"/>
              <a:t>18</a:t>
            </a:fld>
            <a:endParaRPr lang="es-ES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110307856"/>
              </p:ext>
            </p:extLst>
          </p:nvPr>
        </p:nvGraphicFramePr>
        <p:xfrm>
          <a:off x="844063" y="2237324"/>
          <a:ext cx="10325685" cy="4360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59599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44063" y="1122363"/>
            <a:ext cx="10550768" cy="1015926"/>
          </a:xfrm>
          <a:ln w="34925">
            <a:solidFill>
              <a:srgbClr val="92D05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ctr">
            <a:normAutofit/>
          </a:bodyPr>
          <a:lstStyle/>
          <a:p>
            <a:r>
              <a:rPr lang="es-ES" sz="5400" b="1" dirty="0"/>
              <a:t>Comisión de Transparencia de Galicia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44063" y="2419643"/>
            <a:ext cx="10550768" cy="4301832"/>
          </a:xfrm>
          <a:ln w="34925">
            <a:solidFill>
              <a:srgbClr val="92D050"/>
            </a:solidFill>
          </a:ln>
        </p:spPr>
        <p:txBody>
          <a:bodyPr/>
          <a:lstStyle/>
          <a:p>
            <a:endParaRPr lang="es-ES" b="1" dirty="0"/>
          </a:p>
        </p:txBody>
      </p:sp>
      <p:pic>
        <p:nvPicPr>
          <p:cNvPr id="4" name="Imagen 3" descr="comision valoració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304" y="368008"/>
            <a:ext cx="7272997" cy="6553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00B1-F18D-4BB2-BAD5-26959B5BFEE2}" type="slidenum">
              <a:rPr lang="es-ES" smtClean="0"/>
              <a:t>19</a:t>
            </a:fld>
            <a:endParaRPr lang="es-ES"/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CB950C3F-6075-45D0-AA86-553EA63CD8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87636240"/>
              </p:ext>
            </p:extLst>
          </p:nvPr>
        </p:nvGraphicFramePr>
        <p:xfrm>
          <a:off x="844064" y="2419642"/>
          <a:ext cx="10503873" cy="4190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91043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6774" y="1463040"/>
            <a:ext cx="11113477" cy="5120640"/>
          </a:xfrm>
          <a:ln>
            <a:solidFill>
              <a:srgbClr val="92D05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85000" lnSpcReduction="10000"/>
          </a:bodyPr>
          <a:lstStyle/>
          <a:p>
            <a:pPr algn="just"/>
            <a:endParaRPr lang="es-ES" sz="5400" i="1" dirty="0">
              <a:latin typeface="Georgia" panose="02040502050405020303" pitchFamily="18" charset="0"/>
            </a:endParaRPr>
          </a:p>
          <a:p>
            <a:pPr algn="just"/>
            <a:r>
              <a:rPr lang="es-ES" sz="5400" i="1" dirty="0">
                <a:latin typeface="Georgia" panose="02040502050405020303" pitchFamily="18" charset="0"/>
              </a:rPr>
              <a:t>TRANSPARENCIA ES PARA QUIENES TIENEN OBLIGACIONES PÚBLICAS Y EJERCEN EL PODER PÚBLICO. </a:t>
            </a:r>
            <a:endParaRPr lang="es-ES" sz="5400" dirty="0">
              <a:latin typeface="Georgia" panose="02040502050405020303" pitchFamily="18" charset="0"/>
            </a:endParaRPr>
          </a:p>
          <a:p>
            <a:pPr algn="just"/>
            <a:r>
              <a:rPr lang="es-ES" sz="5400" i="1" dirty="0">
                <a:latin typeface="Georgia" panose="02040502050405020303" pitchFamily="18" charset="0"/>
              </a:rPr>
              <a:t>LA PRIVACIDAD ES PARA TODOS LOS DEMÁS.</a:t>
            </a:r>
          </a:p>
          <a:p>
            <a:pPr algn="just"/>
            <a:endParaRPr lang="es-ES" sz="4800" dirty="0">
              <a:latin typeface="Georgia" panose="02040502050405020303" pitchFamily="18" charset="0"/>
            </a:endParaRPr>
          </a:p>
          <a:p>
            <a:pPr algn="l"/>
            <a:r>
              <a:rPr lang="es-ES" sz="3200" dirty="0">
                <a:latin typeface="Georgia" panose="02040502050405020303" pitchFamily="18" charset="0"/>
              </a:rPr>
              <a:t>Glenn </a:t>
            </a:r>
            <a:r>
              <a:rPr lang="es-ES" sz="3200" dirty="0" err="1">
                <a:latin typeface="Georgia" panose="02040502050405020303" pitchFamily="18" charset="0"/>
              </a:rPr>
              <a:t>Greenwald</a:t>
            </a:r>
            <a:endParaRPr lang="es-ES" sz="3200" dirty="0">
              <a:latin typeface="Georgia" panose="02040502050405020303" pitchFamily="18" charset="0"/>
            </a:endParaRPr>
          </a:p>
          <a:p>
            <a:endParaRPr lang="es-ES" dirty="0"/>
          </a:p>
        </p:txBody>
      </p:sp>
      <p:pic>
        <p:nvPicPr>
          <p:cNvPr id="4" name="Imagen 3" descr="comision valoració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304" y="368008"/>
            <a:ext cx="7272997" cy="6553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00B1-F18D-4BB2-BAD5-26959B5BFEE2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35000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7963" y="1122363"/>
            <a:ext cx="11254154" cy="1145416"/>
          </a:xfrm>
          <a:ln w="34925">
            <a:solidFill>
              <a:srgbClr val="92D05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ctr">
            <a:noAutofit/>
          </a:bodyPr>
          <a:lstStyle/>
          <a:p>
            <a:r>
              <a:rPr lang="es-ES" sz="4200" b="1" dirty="0">
                <a:latin typeface="Georgia" panose="02040502050405020303" pitchFamily="18" charset="0"/>
              </a:rPr>
              <a:t>ACTIVIDAD DE LA COMISIÓN DE TRANSPARENCIA DE GALICIA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7963" y="2419643"/>
            <a:ext cx="11254154" cy="4149969"/>
          </a:xfrm>
          <a:ln w="34925">
            <a:solidFill>
              <a:srgbClr val="92D050"/>
            </a:solidFill>
          </a:ln>
        </p:spPr>
        <p:txBody>
          <a:bodyPr anchor="ctr"/>
          <a:lstStyle/>
          <a:p>
            <a:pPr algn="just"/>
            <a:endParaRPr lang="es-ES" dirty="0">
              <a:latin typeface="Georgia" panose="02040502050405020303" pitchFamily="18" charset="0"/>
            </a:endParaRPr>
          </a:p>
        </p:txBody>
      </p:sp>
      <p:pic>
        <p:nvPicPr>
          <p:cNvPr id="4" name="Imagen 3" descr="comision valoració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304" y="368008"/>
            <a:ext cx="7272997" cy="6553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00B1-F18D-4BB2-BAD5-26959B5BFEE2}" type="slidenum">
              <a:rPr lang="es-ES" smtClean="0"/>
              <a:t>20</a:t>
            </a:fld>
            <a:endParaRPr lang="es-ES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566216"/>
              </p:ext>
            </p:extLst>
          </p:nvPr>
        </p:nvGraphicFramePr>
        <p:xfrm>
          <a:off x="407964" y="2419642"/>
          <a:ext cx="11254152" cy="4232535"/>
        </p:xfrm>
        <a:graphic>
          <a:graphicData uri="http://schemas.openxmlformats.org/drawingml/2006/table">
            <a:tbl>
              <a:tblPr/>
              <a:tblGrid>
                <a:gridCol w="4159534">
                  <a:extLst>
                    <a:ext uri="{9D8B030D-6E8A-4147-A177-3AD203B41FA5}">
                      <a16:colId xmlns:a16="http://schemas.microsoft.com/office/drawing/2014/main" val="410884182"/>
                    </a:ext>
                  </a:extLst>
                </a:gridCol>
                <a:gridCol w="1469792">
                  <a:extLst>
                    <a:ext uri="{9D8B030D-6E8A-4147-A177-3AD203B41FA5}">
                      <a16:colId xmlns:a16="http://schemas.microsoft.com/office/drawing/2014/main" val="4143498817"/>
                    </a:ext>
                  </a:extLst>
                </a:gridCol>
                <a:gridCol w="1222201">
                  <a:extLst>
                    <a:ext uri="{9D8B030D-6E8A-4147-A177-3AD203B41FA5}">
                      <a16:colId xmlns:a16="http://schemas.microsoft.com/office/drawing/2014/main" val="2547225285"/>
                    </a:ext>
                  </a:extLst>
                </a:gridCol>
                <a:gridCol w="1467542">
                  <a:extLst>
                    <a:ext uri="{9D8B030D-6E8A-4147-A177-3AD203B41FA5}">
                      <a16:colId xmlns:a16="http://schemas.microsoft.com/office/drawing/2014/main" val="3351752317"/>
                    </a:ext>
                  </a:extLst>
                </a:gridCol>
                <a:gridCol w="1224452">
                  <a:extLst>
                    <a:ext uri="{9D8B030D-6E8A-4147-A177-3AD203B41FA5}">
                      <a16:colId xmlns:a16="http://schemas.microsoft.com/office/drawing/2014/main" val="2750648996"/>
                    </a:ext>
                  </a:extLst>
                </a:gridCol>
                <a:gridCol w="1710631">
                  <a:extLst>
                    <a:ext uri="{9D8B030D-6E8A-4147-A177-3AD203B41FA5}">
                      <a16:colId xmlns:a16="http://schemas.microsoft.com/office/drawing/2014/main" val="2959700689"/>
                    </a:ext>
                  </a:extLst>
                </a:gridCol>
              </a:tblGrid>
              <a:tr h="8998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s-ES" sz="2800" b="1" dirty="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COMISIÓN DE TRANSPARENCIA</a:t>
                      </a:r>
                      <a:endParaRPr lang="es-ES" sz="44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s-ES" sz="2800" b="1" dirty="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2016</a:t>
                      </a:r>
                      <a:endParaRPr lang="es-ES" sz="44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s-ES" sz="2800" b="1" dirty="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2017</a:t>
                      </a:r>
                      <a:endParaRPr lang="es-ES" sz="44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s-ES" sz="2800" b="1" dirty="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2018</a:t>
                      </a:r>
                      <a:endParaRPr lang="es-ES" sz="44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s-ES" sz="2800" b="1" dirty="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2019</a:t>
                      </a:r>
                      <a:endParaRPr lang="es-ES" sz="44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s-ES" sz="2800" b="1" dirty="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lang="es-ES" sz="44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773764"/>
                  </a:ext>
                </a:extLst>
              </a:tr>
              <a:tr h="5505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s-ES" sz="280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Nº  Sesiones</a:t>
                      </a:r>
                      <a:endParaRPr lang="es-ES" sz="44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s-ES" sz="280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s-ES" sz="44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s-ES" sz="280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s-ES" sz="44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s-ES" sz="280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s-ES" sz="44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s-ES" sz="280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s-ES" sz="44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s-ES" sz="280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36</a:t>
                      </a:r>
                      <a:endParaRPr lang="es-ES" sz="44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1935434"/>
                  </a:ext>
                </a:extLst>
              </a:tr>
              <a:tr h="8998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s-ES" sz="280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Expedientes Estudiados</a:t>
                      </a:r>
                      <a:endParaRPr lang="es-ES" sz="44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s-ES" sz="280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48</a:t>
                      </a:r>
                      <a:endParaRPr lang="es-ES" sz="44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s-ES" sz="280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115</a:t>
                      </a:r>
                      <a:endParaRPr lang="es-ES" sz="44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s-ES" sz="280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175</a:t>
                      </a:r>
                      <a:endParaRPr lang="es-ES" sz="44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s-ES" sz="280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196</a:t>
                      </a:r>
                      <a:endParaRPr lang="es-ES" sz="44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s-ES" sz="280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534</a:t>
                      </a:r>
                      <a:endParaRPr lang="es-ES" sz="44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6938834"/>
                  </a:ext>
                </a:extLst>
              </a:tr>
              <a:tr h="8998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s-ES" sz="280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Reclamaciones Presentadas </a:t>
                      </a:r>
                      <a:endParaRPr lang="es-ES" sz="44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s-ES" sz="2800" b="1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55</a:t>
                      </a:r>
                      <a:endParaRPr lang="es-ES" sz="44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s-ES" sz="2800" b="1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132</a:t>
                      </a:r>
                      <a:endParaRPr lang="es-ES" sz="44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s-ES" sz="2800" b="1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148</a:t>
                      </a:r>
                      <a:endParaRPr lang="es-ES" sz="44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s-ES" sz="2800" b="1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185</a:t>
                      </a:r>
                      <a:endParaRPr lang="es-ES" sz="44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s-ES" sz="2800" b="1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520</a:t>
                      </a:r>
                      <a:endParaRPr lang="es-ES" sz="44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9172389"/>
                  </a:ext>
                </a:extLst>
              </a:tr>
              <a:tr h="8998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s-ES" sz="280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Reclamaciones Resueltas </a:t>
                      </a:r>
                      <a:endParaRPr lang="es-ES" sz="44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s-ES" sz="2800" b="1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es-ES" sz="44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s-ES" sz="2800" b="1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111</a:t>
                      </a:r>
                      <a:endParaRPr lang="es-ES" sz="44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s-ES" sz="2800" b="1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175</a:t>
                      </a:r>
                      <a:endParaRPr lang="es-ES" sz="44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s-ES" sz="2800" b="1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184</a:t>
                      </a:r>
                      <a:endParaRPr lang="es-ES" sz="44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s-ES" sz="2800" b="1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500</a:t>
                      </a:r>
                      <a:endParaRPr lang="es-ES" sz="44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6882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2665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7963" y="1122363"/>
            <a:ext cx="11254154" cy="1015926"/>
          </a:xfrm>
          <a:ln w="34925">
            <a:solidFill>
              <a:srgbClr val="92D05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ctr">
            <a:normAutofit fontScale="90000"/>
          </a:bodyPr>
          <a:lstStyle/>
          <a:p>
            <a:pPr algn="just"/>
            <a:r>
              <a:rPr lang="es-ES" sz="3600" b="1" dirty="0">
                <a:latin typeface="Georgia" panose="02040502050405020303" pitchFamily="18" charset="0"/>
              </a:rPr>
              <a:t>RESOLUCIONES DE LA COMISIÓN DA TRANSPARENCIA DE GALICIA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7963" y="2419643"/>
            <a:ext cx="11254154" cy="4149969"/>
          </a:xfrm>
          <a:ln w="34925">
            <a:solidFill>
              <a:srgbClr val="92D050"/>
            </a:solidFill>
          </a:ln>
        </p:spPr>
        <p:txBody>
          <a:bodyPr anchor="ctr"/>
          <a:lstStyle/>
          <a:p>
            <a:pPr algn="just"/>
            <a:endParaRPr lang="es-ES" dirty="0">
              <a:latin typeface="Georgia" panose="02040502050405020303" pitchFamily="18" charset="0"/>
            </a:endParaRPr>
          </a:p>
        </p:txBody>
      </p:sp>
      <p:pic>
        <p:nvPicPr>
          <p:cNvPr id="4" name="Imagen 3" descr="comision valoració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304" y="368008"/>
            <a:ext cx="7272997" cy="6553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00B1-F18D-4BB2-BAD5-26959B5BFEE2}" type="slidenum">
              <a:rPr lang="es-ES" smtClean="0"/>
              <a:t>21</a:t>
            </a:fld>
            <a:endParaRPr lang="es-ES"/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715523"/>
              </p:ext>
            </p:extLst>
          </p:nvPr>
        </p:nvGraphicFramePr>
        <p:xfrm>
          <a:off x="407963" y="2419642"/>
          <a:ext cx="11254153" cy="4293478"/>
        </p:xfrm>
        <a:graphic>
          <a:graphicData uri="http://schemas.openxmlformats.org/drawingml/2006/table">
            <a:tbl>
              <a:tblPr firstRow="1" firstCol="1" bandRow="1"/>
              <a:tblGrid>
                <a:gridCol w="7362227">
                  <a:extLst>
                    <a:ext uri="{9D8B030D-6E8A-4147-A177-3AD203B41FA5}">
                      <a16:colId xmlns:a16="http://schemas.microsoft.com/office/drawing/2014/main" val="2676243024"/>
                    </a:ext>
                  </a:extLst>
                </a:gridCol>
                <a:gridCol w="1945963">
                  <a:extLst>
                    <a:ext uri="{9D8B030D-6E8A-4147-A177-3AD203B41FA5}">
                      <a16:colId xmlns:a16="http://schemas.microsoft.com/office/drawing/2014/main" val="3840220227"/>
                    </a:ext>
                  </a:extLst>
                </a:gridCol>
                <a:gridCol w="1945963">
                  <a:extLst>
                    <a:ext uri="{9D8B030D-6E8A-4147-A177-3AD203B41FA5}">
                      <a16:colId xmlns:a16="http://schemas.microsoft.com/office/drawing/2014/main" val="304621371"/>
                    </a:ext>
                  </a:extLst>
                </a:gridCol>
              </a:tblGrid>
              <a:tr h="4220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Sentido da Resolución </a:t>
                      </a:r>
                      <a:endParaRPr lang="es-ES" sz="24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 </a:t>
                      </a:r>
                      <a:endParaRPr lang="es-ES" sz="24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</a:t>
                      </a:r>
                      <a:endParaRPr lang="es-ES" sz="24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030329"/>
                  </a:ext>
                </a:extLst>
              </a:tr>
              <a:tr h="74557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Estimación (total, parcial, por  motivos  formales) </a:t>
                      </a:r>
                      <a:endParaRPr lang="es-ES" sz="24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233</a:t>
                      </a:r>
                      <a:endParaRPr lang="es-ES" sz="24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46,60%</a:t>
                      </a:r>
                      <a:endParaRPr lang="es-ES" sz="24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2221858"/>
                  </a:ext>
                </a:extLst>
              </a:tr>
              <a:tr h="11183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Inadmisión (extemporánea, procedimiento especifico, </a:t>
                      </a:r>
                      <a:r>
                        <a:rPr lang="es-ES" sz="2400" dirty="0" err="1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proc</a:t>
                      </a: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Administrativo en curso et..)</a:t>
                      </a:r>
                      <a:endParaRPr lang="es-ES" sz="24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134</a:t>
                      </a:r>
                      <a:endParaRPr lang="es-ES" sz="24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26,80%</a:t>
                      </a:r>
                      <a:endParaRPr lang="es-ES" sz="24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7463873"/>
                  </a:ext>
                </a:extLst>
              </a:tr>
              <a:tr h="74557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Archivo (</a:t>
                      </a:r>
                      <a:r>
                        <a:rPr lang="es-ES" sz="2400" dirty="0" err="1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desistencia</a:t>
                      </a: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duplicidad, inactividad, por tener</a:t>
                      </a:r>
                      <a:r>
                        <a:rPr lang="es-ES" sz="2400" baseline="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ES" sz="2400" baseline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la </a:t>
                      </a:r>
                      <a:r>
                        <a:rPr lang="es-ES" sz="240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información </a:t>
                      </a:r>
                      <a:endParaRPr lang="es-ES" sz="24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69</a:t>
                      </a:r>
                      <a:endParaRPr lang="es-ES" sz="24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13,80%</a:t>
                      </a:r>
                      <a:endParaRPr lang="es-ES" sz="24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4093680"/>
                  </a:ext>
                </a:extLst>
              </a:tr>
              <a:tr h="3727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Desestimación</a:t>
                      </a:r>
                      <a:endParaRPr lang="es-ES" sz="24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64</a:t>
                      </a:r>
                      <a:endParaRPr lang="es-ES" sz="24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12,80%</a:t>
                      </a:r>
                      <a:endParaRPr lang="es-ES" sz="24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0875801"/>
                  </a:ext>
                </a:extLst>
              </a:tr>
              <a:tr h="74557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 </a:t>
                      </a:r>
                      <a:endParaRPr lang="es-ES" sz="24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500</a:t>
                      </a:r>
                      <a:endParaRPr lang="es-ES" sz="24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100,00%</a:t>
                      </a:r>
                      <a:endParaRPr lang="es-ES" sz="24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414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22962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7963" y="1122363"/>
            <a:ext cx="11254154" cy="819542"/>
          </a:xfrm>
          <a:ln w="34925">
            <a:solidFill>
              <a:srgbClr val="92D05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ctr">
            <a:normAutofit/>
          </a:bodyPr>
          <a:lstStyle/>
          <a:p>
            <a:pPr algn="just"/>
            <a:r>
              <a:rPr lang="es-ES" sz="3600" b="1" dirty="0">
                <a:latin typeface="Georgia" panose="02040502050405020303" pitchFamily="18" charset="0"/>
              </a:rPr>
              <a:t>RECLAMACIONES POR SUJETO OBLIGADO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7963" y="2419643"/>
            <a:ext cx="11254154" cy="4149969"/>
          </a:xfrm>
          <a:ln w="34925">
            <a:solidFill>
              <a:srgbClr val="92D050"/>
            </a:solidFill>
          </a:ln>
        </p:spPr>
        <p:txBody>
          <a:bodyPr anchor="ctr"/>
          <a:lstStyle/>
          <a:p>
            <a:pPr algn="just"/>
            <a:endParaRPr lang="es-ES" dirty="0">
              <a:latin typeface="Georgia" panose="02040502050405020303" pitchFamily="18" charset="0"/>
            </a:endParaRPr>
          </a:p>
        </p:txBody>
      </p:sp>
      <p:pic>
        <p:nvPicPr>
          <p:cNvPr id="4" name="Imagen 3" descr="comision valoració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304" y="368008"/>
            <a:ext cx="7272997" cy="6553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00B1-F18D-4BB2-BAD5-26959B5BFEE2}" type="slidenum">
              <a:rPr lang="es-ES" smtClean="0"/>
              <a:t>22</a:t>
            </a:fld>
            <a:endParaRPr lang="es-ES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962104"/>
              </p:ext>
            </p:extLst>
          </p:nvPr>
        </p:nvGraphicFramePr>
        <p:xfrm>
          <a:off x="407963" y="2040940"/>
          <a:ext cx="11226020" cy="4627707"/>
        </p:xfrm>
        <a:graphic>
          <a:graphicData uri="http://schemas.openxmlformats.org/drawingml/2006/table">
            <a:tbl>
              <a:tblPr firstRow="1" firstCol="1" bandRow="1"/>
              <a:tblGrid>
                <a:gridCol w="7334094">
                  <a:extLst>
                    <a:ext uri="{9D8B030D-6E8A-4147-A177-3AD203B41FA5}">
                      <a16:colId xmlns:a16="http://schemas.microsoft.com/office/drawing/2014/main" val="2613648393"/>
                    </a:ext>
                  </a:extLst>
                </a:gridCol>
                <a:gridCol w="1945963">
                  <a:extLst>
                    <a:ext uri="{9D8B030D-6E8A-4147-A177-3AD203B41FA5}">
                      <a16:colId xmlns:a16="http://schemas.microsoft.com/office/drawing/2014/main" val="3770661359"/>
                    </a:ext>
                  </a:extLst>
                </a:gridCol>
                <a:gridCol w="1945963">
                  <a:extLst>
                    <a:ext uri="{9D8B030D-6E8A-4147-A177-3AD203B41FA5}">
                      <a16:colId xmlns:a16="http://schemas.microsoft.com/office/drawing/2014/main" val="157464894"/>
                    </a:ext>
                  </a:extLst>
                </a:gridCol>
              </a:tblGrid>
              <a:tr h="32776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20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</a:t>
                      </a:r>
                      <a:endParaRPr lang="es-ES" sz="20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</a:t>
                      </a:r>
                      <a:endParaRPr lang="es-ES" sz="20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1451686"/>
                  </a:ext>
                </a:extLst>
              </a:tr>
              <a:tr h="3108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Administración Autonómica</a:t>
                      </a:r>
                      <a:endParaRPr lang="es-ES" sz="2000" b="1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232</a:t>
                      </a:r>
                      <a:endParaRPr lang="es-ES" sz="2000" b="1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46,40%</a:t>
                      </a:r>
                      <a:endParaRPr lang="es-ES" sz="2000" b="1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2579934"/>
                  </a:ext>
                </a:extLst>
              </a:tr>
              <a:tr h="3108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Administración Local</a:t>
                      </a:r>
                      <a:endParaRPr lang="es-ES" sz="20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203</a:t>
                      </a:r>
                      <a:endParaRPr lang="es-ES" sz="20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40,60%</a:t>
                      </a:r>
                      <a:endParaRPr lang="es-ES" sz="20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1410151"/>
                  </a:ext>
                </a:extLst>
              </a:tr>
              <a:tr h="3108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Ente Instrumental</a:t>
                      </a:r>
                      <a:endParaRPr lang="es-ES" sz="20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</a:t>
                      </a:r>
                      <a:endParaRPr lang="es-ES" sz="20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4,20%</a:t>
                      </a:r>
                      <a:endParaRPr lang="es-ES" sz="20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546426"/>
                  </a:ext>
                </a:extLst>
              </a:tr>
              <a:tr h="3108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Universidad</a:t>
                      </a:r>
                      <a:endParaRPr lang="es-ES" sz="2000" b="1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</a:t>
                      </a:r>
                      <a:endParaRPr lang="es-ES" sz="2000" b="1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3,80%</a:t>
                      </a:r>
                      <a:endParaRPr lang="es-ES" sz="2000" b="1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37297"/>
                  </a:ext>
                </a:extLst>
              </a:tr>
              <a:tr h="3108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Corporación Derecho Público</a:t>
                      </a:r>
                      <a:endParaRPr lang="es-ES" sz="20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</a:t>
                      </a:r>
                      <a:endParaRPr lang="es-ES" sz="20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3,40%</a:t>
                      </a:r>
                      <a:endParaRPr lang="es-ES" sz="20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4541696"/>
                  </a:ext>
                </a:extLst>
              </a:tr>
              <a:tr h="3108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Entidad Privada</a:t>
                      </a:r>
                      <a:endParaRPr lang="es-ES" sz="20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s-ES" sz="20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0,40%</a:t>
                      </a:r>
                      <a:endParaRPr lang="es-ES" sz="20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7482429"/>
                  </a:ext>
                </a:extLst>
              </a:tr>
              <a:tr h="3108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Otros</a:t>
                      </a:r>
                      <a:endParaRPr lang="es-ES" sz="20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s-ES" sz="20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0,40%</a:t>
                      </a:r>
                      <a:endParaRPr lang="es-ES" sz="20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0741799"/>
                  </a:ext>
                </a:extLst>
              </a:tr>
              <a:tr h="3108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Administración del Estado</a:t>
                      </a:r>
                      <a:endParaRPr lang="es-ES" sz="20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ES" sz="20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0,20%</a:t>
                      </a:r>
                      <a:endParaRPr lang="es-ES" sz="20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2225184"/>
                  </a:ext>
                </a:extLst>
              </a:tr>
              <a:tr h="3169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Administración Local /Administración Autonómica</a:t>
                      </a:r>
                      <a:endParaRPr lang="es-ES" sz="20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ES" sz="20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0,20%</a:t>
                      </a:r>
                      <a:endParaRPr lang="es-ES" sz="20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6390562"/>
                  </a:ext>
                </a:extLst>
              </a:tr>
              <a:tr h="3108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Institución</a:t>
                      </a:r>
                      <a:endParaRPr lang="es-ES" sz="20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ES" sz="20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0,20%</a:t>
                      </a:r>
                      <a:endParaRPr lang="es-ES" sz="20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9962313"/>
                  </a:ext>
                </a:extLst>
              </a:tr>
              <a:tr h="3108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Sociedad Pública</a:t>
                      </a:r>
                      <a:endParaRPr lang="es-ES" sz="20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ES" sz="20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0,20%</a:t>
                      </a:r>
                      <a:endParaRPr lang="es-ES" sz="20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337811"/>
                  </a:ext>
                </a:extLst>
              </a:tr>
              <a:tr h="4214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</a:t>
                      </a:r>
                      <a:r>
                        <a:rPr lang="es-ES" sz="2400" b="1" baseline="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endParaRPr lang="es-ES" sz="24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500</a:t>
                      </a:r>
                      <a:endParaRPr lang="es-ES" sz="24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100,00%</a:t>
                      </a:r>
                      <a:endParaRPr lang="es-ES" sz="24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4098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37051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ctr">
            <a:normAutofit/>
          </a:bodyPr>
          <a:lstStyle/>
          <a:p>
            <a:r>
              <a:rPr lang="es-ES" sz="4800" dirty="0">
                <a:latin typeface="Georgia" panose="02040502050405020303" pitchFamily="18" charset="0"/>
              </a:rPr>
              <a:t>Muchas gracias por su atención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00B1-F18D-4BB2-BAD5-26959B5BFEE2}" type="slidenum">
              <a:rPr lang="es-ES" smtClean="0"/>
              <a:t>23</a:t>
            </a:fld>
            <a:endParaRPr lang="es-ES"/>
          </a:p>
        </p:txBody>
      </p:sp>
      <p:pic>
        <p:nvPicPr>
          <p:cNvPr id="4" name="Imagen 3" descr="comision valoració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806" y="2117261"/>
            <a:ext cx="10255348" cy="13927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86473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5760" y="1322363"/>
            <a:ext cx="11535507" cy="2264899"/>
          </a:xfrm>
          <a:ln w="34925">
            <a:solidFill>
              <a:srgbClr val="92D05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ctr">
            <a:noAutofit/>
          </a:bodyPr>
          <a:lstStyle/>
          <a:p>
            <a:pPr algn="just"/>
            <a:r>
              <a:rPr lang="es-ES" sz="4000" b="1" dirty="0">
                <a:latin typeface="Georgia" panose="02040502050405020303" pitchFamily="18" charset="0"/>
              </a:rPr>
              <a:t>La Transparencia debe formar parte de la cultura y la actuación de los organismos que ejercen funciones públicas o financiados con fondos públicos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618" y="3699803"/>
            <a:ext cx="11484649" cy="3052688"/>
          </a:xfrm>
          <a:prstGeom prst="rect">
            <a:avLst/>
          </a:prstGeom>
          <a:ln w="31750">
            <a:solidFill>
              <a:srgbClr val="92D050"/>
            </a:solidFill>
          </a:ln>
        </p:spPr>
      </p:pic>
      <p:pic>
        <p:nvPicPr>
          <p:cNvPr id="4" name="Imagen 3" descr="comision valoració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304" y="368008"/>
            <a:ext cx="7272997" cy="6553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00B1-F18D-4BB2-BAD5-26959B5BFEE2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9903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comision valoració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304" y="368008"/>
            <a:ext cx="7272997" cy="65532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550067"/>
              </p:ext>
            </p:extLst>
          </p:nvPr>
        </p:nvGraphicFramePr>
        <p:xfrm>
          <a:off x="436098" y="1153555"/>
          <a:ext cx="11296357" cy="56207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92702">
                  <a:extLst>
                    <a:ext uri="{9D8B030D-6E8A-4147-A177-3AD203B41FA5}">
                      <a16:colId xmlns:a16="http://schemas.microsoft.com/office/drawing/2014/main" val="2054661619"/>
                    </a:ext>
                  </a:extLst>
                </a:gridCol>
                <a:gridCol w="4068451">
                  <a:extLst>
                    <a:ext uri="{9D8B030D-6E8A-4147-A177-3AD203B41FA5}">
                      <a16:colId xmlns:a16="http://schemas.microsoft.com/office/drawing/2014/main" val="2745845850"/>
                    </a:ext>
                  </a:extLst>
                </a:gridCol>
                <a:gridCol w="1432017">
                  <a:extLst>
                    <a:ext uri="{9D8B030D-6E8A-4147-A177-3AD203B41FA5}">
                      <a16:colId xmlns:a16="http://schemas.microsoft.com/office/drawing/2014/main" val="3427149110"/>
                    </a:ext>
                  </a:extLst>
                </a:gridCol>
                <a:gridCol w="4403187">
                  <a:extLst>
                    <a:ext uri="{9D8B030D-6E8A-4147-A177-3AD203B41FA5}">
                      <a16:colId xmlns:a16="http://schemas.microsoft.com/office/drawing/2014/main" val="2959025532"/>
                    </a:ext>
                  </a:extLst>
                </a:gridCol>
              </a:tblGrid>
              <a:tr h="54558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ES" sz="3600" u="none" strike="noStrike" dirty="0">
                          <a:effectLst/>
                        </a:rPr>
                        <a:t>LEYES DE ACCESO A LA INFORMACIÓN </a:t>
                      </a:r>
                      <a:endParaRPr lang="es-ES" sz="3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384071"/>
                  </a:ext>
                </a:extLst>
              </a:tr>
              <a:tr h="27688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 dirty="0">
                          <a:effectLst/>
                        </a:rPr>
                        <a:t> 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688821"/>
                  </a:ext>
                </a:extLst>
              </a:tr>
              <a:tr h="3102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1766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 dirty="0">
                          <a:effectLst/>
                        </a:rPr>
                        <a:t>Suecia 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1993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 dirty="0">
                          <a:effectLst/>
                        </a:rPr>
                        <a:t>Portugal 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37412"/>
                  </a:ext>
                </a:extLst>
              </a:tr>
              <a:tr h="3102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>
                          <a:effectLst/>
                        </a:rPr>
                        <a:t>1888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 dirty="0">
                          <a:effectLst/>
                        </a:rPr>
                        <a:t>Colombia 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1994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 dirty="0">
                          <a:effectLst/>
                        </a:rPr>
                        <a:t>Bélgica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369297"/>
                  </a:ext>
                </a:extLst>
              </a:tr>
              <a:tr h="3102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1951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 dirty="0">
                          <a:effectLst/>
                        </a:rPr>
                        <a:t>Finlandia 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1996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 dirty="0">
                          <a:effectLst/>
                        </a:rPr>
                        <a:t>Islandia 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688740"/>
                  </a:ext>
                </a:extLst>
              </a:tr>
              <a:tr h="3102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1966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 dirty="0">
                          <a:effectLst/>
                        </a:rPr>
                        <a:t>Estados Unidos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1997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u="none" strike="noStrike" dirty="0">
                          <a:effectLst/>
                        </a:rPr>
                        <a:t>Tailandia, Irlanda, Corea del Sur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747093"/>
                  </a:ext>
                </a:extLst>
              </a:tr>
              <a:tr h="3102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1970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 dirty="0" err="1">
                          <a:effectLst/>
                        </a:rPr>
                        <a:t>Dinamarca,Noruega</a:t>
                      </a:r>
                      <a:r>
                        <a:rPr lang="es-ES" sz="2000" u="none" strike="noStrike" dirty="0">
                          <a:effectLst/>
                        </a:rPr>
                        <a:t> 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1998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 dirty="0">
                          <a:effectLst/>
                        </a:rPr>
                        <a:t>Israel, Letonia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435712"/>
                  </a:ext>
                </a:extLst>
              </a:tr>
              <a:tr h="60529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1978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 dirty="0">
                          <a:effectLst/>
                        </a:rPr>
                        <a:t>Francia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1999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>
                          <a:effectLst/>
                        </a:rPr>
                        <a:t>República Checa, </a:t>
                      </a:r>
                      <a:r>
                        <a:rPr lang="pt-BR" sz="2000" u="none" strike="noStrike" dirty="0" err="1">
                          <a:effectLst/>
                        </a:rPr>
                        <a:t>Albania</a:t>
                      </a:r>
                      <a:r>
                        <a:rPr lang="pt-BR" sz="2000" u="none" strike="noStrike" dirty="0">
                          <a:effectLst/>
                        </a:rPr>
                        <a:t>, </a:t>
                      </a:r>
                      <a:r>
                        <a:rPr lang="pt-BR" sz="2000" u="none" strike="noStrike" dirty="0" err="1">
                          <a:effectLst/>
                        </a:rPr>
                        <a:t>Japón</a:t>
                      </a:r>
                      <a:r>
                        <a:rPr lang="pt-BR" sz="2000" u="none" strike="noStrike" dirty="0">
                          <a:effectLst/>
                        </a:rPr>
                        <a:t>, </a:t>
                      </a:r>
                      <a:r>
                        <a:rPr lang="pt-BR" sz="2000" u="none" strike="noStrike" dirty="0" err="1">
                          <a:effectLst/>
                        </a:rPr>
                        <a:t>Grecia</a:t>
                      </a:r>
                      <a:r>
                        <a:rPr lang="pt-BR" sz="2000" u="none" strike="noStrike" dirty="0">
                          <a:effectLst/>
                        </a:rPr>
                        <a:t>, </a:t>
                      </a:r>
                      <a:r>
                        <a:rPr lang="pt-BR" sz="2000" u="none" strike="noStrike" dirty="0" err="1">
                          <a:effectLst/>
                        </a:rPr>
                        <a:t>Sudáfrica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1105"/>
                  </a:ext>
                </a:extLst>
              </a:tr>
              <a:tr h="3102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1982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 dirty="0">
                          <a:effectLst/>
                        </a:rPr>
                        <a:t>Australia, Nueva </a:t>
                      </a:r>
                      <a:r>
                        <a:rPr lang="es-ES" sz="2000" u="none" strike="noStrike" dirty="0" err="1">
                          <a:effectLst/>
                        </a:rPr>
                        <a:t>Celanda</a:t>
                      </a:r>
                      <a:r>
                        <a:rPr lang="es-ES" sz="2000" u="none" strike="noStrike" dirty="0">
                          <a:effectLst/>
                        </a:rPr>
                        <a:t> 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2000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 dirty="0">
                          <a:effectLst/>
                        </a:rPr>
                        <a:t>Inglaterra, Bulgaria, Lituania, Bosnia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433619"/>
                  </a:ext>
                </a:extLst>
              </a:tr>
              <a:tr h="60529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1983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 dirty="0">
                          <a:effectLst/>
                        </a:rPr>
                        <a:t>Canadá 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2002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 dirty="0">
                          <a:effectLst/>
                        </a:rPr>
                        <a:t>Panamá, Paquistán, </a:t>
                      </a:r>
                      <a:r>
                        <a:rPr lang="es-ES" sz="2000" u="none" strike="noStrike" dirty="0" err="1">
                          <a:effectLst/>
                        </a:rPr>
                        <a:t>Mexico</a:t>
                      </a:r>
                      <a:r>
                        <a:rPr lang="es-ES" sz="2000" u="none" strike="noStrike" dirty="0">
                          <a:effectLst/>
                        </a:rPr>
                        <a:t>, Perú, </a:t>
                      </a:r>
                      <a:r>
                        <a:rPr lang="es-ES" sz="2000" u="none" strike="noStrike" dirty="0" err="1">
                          <a:effectLst/>
                        </a:rPr>
                        <a:t>Zimbawe</a:t>
                      </a:r>
                      <a:r>
                        <a:rPr lang="es-ES" sz="2000" u="none" strike="noStrike" dirty="0">
                          <a:effectLst/>
                        </a:rPr>
                        <a:t>, Angola 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122560"/>
                  </a:ext>
                </a:extLst>
              </a:tr>
              <a:tr h="421992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1987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 dirty="0">
                          <a:effectLst/>
                        </a:rPr>
                        <a:t>Austria, Filipinas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2003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 dirty="0">
                          <a:effectLst/>
                        </a:rPr>
                        <a:t>Croacia, India, Kosovo, Armenia, Turquía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766296"/>
                  </a:ext>
                </a:extLst>
              </a:tr>
              <a:tr h="60529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1990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 dirty="0">
                          <a:effectLst/>
                        </a:rPr>
                        <a:t>Italia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2004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 dirty="0" err="1">
                          <a:effectLst/>
                        </a:rPr>
                        <a:t>Respublica</a:t>
                      </a:r>
                      <a:r>
                        <a:rPr lang="es-ES" sz="2000" u="none" strike="noStrike" dirty="0">
                          <a:effectLst/>
                        </a:rPr>
                        <a:t> Dominicana, Serbia, Suiza, Ecuador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724994"/>
                  </a:ext>
                </a:extLst>
              </a:tr>
              <a:tr h="3102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1991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 dirty="0">
                          <a:effectLst/>
                        </a:rPr>
                        <a:t>Holanda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2013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 dirty="0">
                          <a:effectLst/>
                        </a:rPr>
                        <a:t>España 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348604"/>
                  </a:ext>
                </a:extLst>
              </a:tr>
              <a:tr h="3102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1992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 dirty="0">
                          <a:effectLst/>
                        </a:rPr>
                        <a:t>Hungría, Ucrania, España 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</a:rPr>
                        <a:t> 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 dirty="0">
                          <a:effectLst/>
                        </a:rPr>
                        <a:t> 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ctr">
                    <a:solidFill>
                      <a:srgbClr val="92D050">
                        <a:alpha val="4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556382"/>
                  </a:ext>
                </a:extLst>
              </a:tr>
            </a:tbl>
          </a:graphicData>
        </a:graphic>
      </p:graphicFrame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00B1-F18D-4BB2-BAD5-26959B5BFEE2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4416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36099" y="1122363"/>
            <a:ext cx="10958732" cy="1015926"/>
          </a:xfrm>
          <a:ln>
            <a:solidFill>
              <a:srgbClr val="92D05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s-ES" b="1" dirty="0">
                <a:latin typeface="Georgia" panose="02040502050405020303" pitchFamily="18" charset="0"/>
              </a:rPr>
              <a:t>Transparencia en España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36099" y="2419643"/>
            <a:ext cx="11240086" cy="4276579"/>
          </a:xfrm>
          <a:ln>
            <a:solidFill>
              <a:srgbClr val="92D050"/>
            </a:solidFill>
          </a:ln>
        </p:spPr>
        <p:txBody>
          <a:bodyPr/>
          <a:lstStyle/>
          <a:p>
            <a:endParaRPr lang="es-ES" dirty="0"/>
          </a:p>
        </p:txBody>
      </p:sp>
      <p:pic>
        <p:nvPicPr>
          <p:cNvPr id="4" name="Imagen 3" descr="comision valoració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304" y="368008"/>
            <a:ext cx="7272997" cy="65532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1840189646"/>
              </p:ext>
            </p:extLst>
          </p:nvPr>
        </p:nvGraphicFramePr>
        <p:xfrm>
          <a:off x="436099" y="2237324"/>
          <a:ext cx="11197884" cy="44841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00B1-F18D-4BB2-BAD5-26959B5BFEE2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7543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7963" y="1122363"/>
            <a:ext cx="11254154" cy="1015926"/>
          </a:xfrm>
          <a:ln w="34925">
            <a:solidFill>
              <a:srgbClr val="92D050"/>
            </a:solidFill>
          </a:ln>
        </p:spPr>
        <p:txBody>
          <a:bodyPr anchor="ctr">
            <a:noAutofit/>
          </a:bodyPr>
          <a:lstStyle/>
          <a:p>
            <a:pPr algn="just"/>
            <a:r>
              <a:rPr lang="es-ES" sz="2400" b="1" kern="0" dirty="0">
                <a:latin typeface="Georgia" panose="02040502050405020303" pitchFamily="18" charset="0"/>
                <a:ea typeface="Times New Roman" panose="02020603050405020304" pitchFamily="18" charset="0"/>
              </a:rPr>
              <a:t>LEY 19/2013, DE 9 DE DICIEMBRE , DE TRANSPARENCIA, ACCESO A LA INFORMACIÓN PÚBLICA  Y BUEN GOBIERNO.</a:t>
            </a:r>
            <a:endParaRPr lang="es-ES" sz="2400" dirty="0">
              <a:latin typeface="Georgia" panose="02040502050405020303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7963" y="2419643"/>
            <a:ext cx="11254154" cy="4149969"/>
          </a:xfrm>
          <a:ln w="34925">
            <a:solidFill>
              <a:srgbClr val="92D050"/>
            </a:solidFill>
          </a:ln>
        </p:spPr>
        <p:txBody>
          <a:bodyPr anchor="ctr"/>
          <a:lstStyle/>
          <a:p>
            <a:pPr algn="just"/>
            <a:endParaRPr lang="es-ES" dirty="0">
              <a:latin typeface="Georgia" panose="02040502050405020303" pitchFamily="18" charset="0"/>
            </a:endParaRPr>
          </a:p>
        </p:txBody>
      </p:sp>
      <p:pic>
        <p:nvPicPr>
          <p:cNvPr id="4" name="Imagen 3" descr="comision valoració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304" y="368008"/>
            <a:ext cx="7272997" cy="6553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00B1-F18D-4BB2-BAD5-26959B5BFEE2}" type="slidenum">
              <a:rPr lang="es-ES" smtClean="0"/>
              <a:t>6</a:t>
            </a:fld>
            <a:endParaRPr lang="es-ES"/>
          </a:p>
        </p:txBody>
      </p:sp>
      <p:pic>
        <p:nvPicPr>
          <p:cNvPr id="6" name="Imagen 5" descr="comision valoració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1704" y="520408"/>
            <a:ext cx="7272997" cy="65532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425713695"/>
              </p:ext>
            </p:extLst>
          </p:nvPr>
        </p:nvGraphicFramePr>
        <p:xfrm>
          <a:off x="0" y="2138289"/>
          <a:ext cx="12027877" cy="4719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50195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7963" y="1122363"/>
            <a:ext cx="11254154" cy="1015926"/>
          </a:xfrm>
          <a:ln w="34925">
            <a:solidFill>
              <a:srgbClr val="92D050"/>
            </a:solidFill>
          </a:ln>
        </p:spPr>
        <p:txBody>
          <a:bodyPr anchor="ctr">
            <a:normAutofit/>
          </a:bodyPr>
          <a:lstStyle/>
          <a:p>
            <a:r>
              <a:rPr lang="es-ES" sz="3600" dirty="0">
                <a:latin typeface="Georgia" panose="02040502050405020303" pitchFamily="18" charset="0"/>
              </a:rPr>
              <a:t>ENTIDADES PÚBLICAS TRANSPARENTES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7963" y="2419643"/>
            <a:ext cx="11254154" cy="4149969"/>
          </a:xfrm>
          <a:ln w="34925">
            <a:solidFill>
              <a:srgbClr val="92D050"/>
            </a:solidFill>
          </a:ln>
        </p:spPr>
        <p:txBody>
          <a:bodyPr anchor="ctr"/>
          <a:lstStyle/>
          <a:p>
            <a:pPr algn="just"/>
            <a:endParaRPr lang="es-ES" dirty="0">
              <a:latin typeface="Georgia" panose="02040502050405020303" pitchFamily="18" charset="0"/>
            </a:endParaRPr>
          </a:p>
        </p:txBody>
      </p:sp>
      <p:pic>
        <p:nvPicPr>
          <p:cNvPr id="4" name="Imagen 3" descr="comision valoració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304" y="368008"/>
            <a:ext cx="7272997" cy="6553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00B1-F18D-4BB2-BAD5-26959B5BFEE2}" type="slidenum">
              <a:rPr lang="es-ES" smtClean="0"/>
              <a:t>7</a:t>
            </a:fld>
            <a:endParaRPr lang="es-ES"/>
          </a:p>
        </p:txBody>
      </p:sp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2890824487"/>
              </p:ext>
            </p:extLst>
          </p:nvPr>
        </p:nvGraphicFramePr>
        <p:xfrm>
          <a:off x="407963" y="2419642"/>
          <a:ext cx="11254154" cy="41499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47022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39151" y="1308295"/>
            <a:ext cx="11549575" cy="5022167"/>
          </a:xfrm>
          <a:ln w="31750">
            <a:solidFill>
              <a:srgbClr val="92D050"/>
            </a:solidFill>
          </a:ln>
        </p:spPr>
        <p:txBody>
          <a:bodyPr/>
          <a:lstStyle/>
          <a:p>
            <a:endParaRPr lang="es-ES" dirty="0"/>
          </a:p>
        </p:txBody>
      </p:sp>
      <p:pic>
        <p:nvPicPr>
          <p:cNvPr id="4" name="Imagen 3" descr="comision valoració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304" y="368008"/>
            <a:ext cx="7272997" cy="65532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660745246"/>
              </p:ext>
            </p:extLst>
          </p:nvPr>
        </p:nvGraphicFramePr>
        <p:xfrm>
          <a:off x="239151" y="1842868"/>
          <a:ext cx="11155679" cy="4487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00B1-F18D-4BB2-BAD5-26959B5BFEE2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2079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3218" y="1350498"/>
            <a:ext cx="11718387" cy="745588"/>
          </a:xfrm>
          <a:ln>
            <a:solidFill>
              <a:srgbClr val="92D050"/>
            </a:solidFill>
          </a:ln>
        </p:spPr>
        <p:txBody>
          <a:bodyPr>
            <a:normAutofit/>
          </a:bodyPr>
          <a:lstStyle/>
          <a:p>
            <a:r>
              <a:rPr lang="es-ES" sz="4400" dirty="0">
                <a:latin typeface="Georgia" panose="02040502050405020303" pitchFamily="18" charset="0"/>
              </a:rPr>
              <a:t>Cerca de 20.000 Organismos Públicos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3218" y="2419643"/>
            <a:ext cx="11718387" cy="3882683"/>
          </a:xfrm>
          <a:ln>
            <a:solidFill>
              <a:srgbClr val="92D050"/>
            </a:solidFill>
          </a:ln>
        </p:spPr>
        <p:txBody>
          <a:bodyPr/>
          <a:lstStyle/>
          <a:p>
            <a:pPr algn="just"/>
            <a:endParaRPr lang="es-ES" dirty="0"/>
          </a:p>
        </p:txBody>
      </p:sp>
      <p:pic>
        <p:nvPicPr>
          <p:cNvPr id="4" name="Imagen 3" descr="comision valoració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304" y="368008"/>
            <a:ext cx="7272997" cy="65532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44893319"/>
              </p:ext>
            </p:extLst>
          </p:nvPr>
        </p:nvGraphicFramePr>
        <p:xfrm>
          <a:off x="253218" y="2926080"/>
          <a:ext cx="11549576" cy="32777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00B1-F18D-4BB2-BAD5-26959B5BFEE2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08216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1005</Words>
  <Application>Microsoft Office PowerPoint</Application>
  <PresentationFormat>Panorámica</PresentationFormat>
  <Paragraphs>245</Paragraphs>
  <Slides>23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Georgia</vt:lpstr>
      <vt:lpstr>Wingdings</vt:lpstr>
      <vt:lpstr>Tema de Office</vt:lpstr>
      <vt:lpstr>Presentación de PowerPoint</vt:lpstr>
      <vt:lpstr>Presentación de PowerPoint</vt:lpstr>
      <vt:lpstr>La Transparencia debe formar parte de la cultura y la actuación de los organismos que ejercen funciones públicas o financiados con fondos públicos</vt:lpstr>
      <vt:lpstr>Presentación de PowerPoint</vt:lpstr>
      <vt:lpstr>Transparencia en España </vt:lpstr>
      <vt:lpstr>LEY 19/2013, DE 9 DE DICIEMBRE , DE TRANSPARENCIA, ACCESO A LA INFORMACIÓN PÚBLICA  Y BUEN GOBIERNO.</vt:lpstr>
      <vt:lpstr>ENTIDADES PÚBLICAS TRANSPARENTES </vt:lpstr>
      <vt:lpstr>Presentación de PowerPoint</vt:lpstr>
      <vt:lpstr>Cerca de 20.000 Organismos Públicos</vt:lpstr>
      <vt:lpstr>Presentación de PowerPoint</vt:lpstr>
      <vt:lpstr>PUBLICAR DE FORMA PERMANENTE Y ACTUALIZADA</vt:lpstr>
      <vt:lpstr>Presentación de PowerPoint</vt:lpstr>
      <vt:lpstr>NO SE ES TRANSPARENTE SI </vt:lpstr>
      <vt:lpstr>DERECHO DE ACCESO A LA INFORMACIÓN PÚBLICA</vt:lpstr>
      <vt:lpstr>LÍMITES AL DERECHO DE ACCESO</vt:lpstr>
      <vt:lpstr>LÍMITES AL DERECHO DE ACCESO</vt:lpstr>
      <vt:lpstr>DERECHOS DE LA CIUDADANÍA </vt:lpstr>
      <vt:lpstr>COMISIONADO DE TRANSPARENCIA</vt:lpstr>
      <vt:lpstr>Comisión de Transparencia de Galicia </vt:lpstr>
      <vt:lpstr>ACTIVIDAD DE LA COMISIÓN DE TRANSPARENCIA DE GALICIA</vt:lpstr>
      <vt:lpstr>RESOLUCIONES DE LA COMISIÓN DA TRANSPARENCIA DE GALICIA </vt:lpstr>
      <vt:lpstr>RECLAMACIONES POR SUJETO OBLIGADO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Santi G</dc:creator>
  <cp:lastModifiedBy>Santiago Gonzalez Serrano</cp:lastModifiedBy>
  <cp:revision>44</cp:revision>
  <cp:lastPrinted>2020-02-20T06:48:00Z</cp:lastPrinted>
  <dcterms:created xsi:type="dcterms:W3CDTF">2020-02-12T17:18:56Z</dcterms:created>
  <dcterms:modified xsi:type="dcterms:W3CDTF">2020-02-20T06:48:34Z</dcterms:modified>
</cp:coreProperties>
</file>